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41"/>
  </p:notesMasterIdLst>
  <p:handoutMasterIdLst>
    <p:handoutMasterId r:id="rId42"/>
  </p:handout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94" r:id="rId10"/>
    <p:sldId id="295" r:id="rId11"/>
    <p:sldId id="264" r:id="rId12"/>
    <p:sldId id="29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00" r:id="rId26"/>
    <p:sldId id="278" r:id="rId27"/>
    <p:sldId id="279" r:id="rId28"/>
    <p:sldId id="280" r:id="rId29"/>
    <p:sldId id="288" r:id="rId30"/>
    <p:sldId id="283" r:id="rId31"/>
    <p:sldId id="284" r:id="rId32"/>
    <p:sldId id="285" r:id="rId33"/>
    <p:sldId id="281" r:id="rId34"/>
    <p:sldId id="282" r:id="rId35"/>
    <p:sldId id="287" r:id="rId36"/>
    <p:sldId id="302" r:id="rId37"/>
    <p:sldId id="303" r:id="rId38"/>
    <p:sldId id="289" r:id="rId39"/>
    <p:sldId id="297" r:id="rId40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07" autoAdjust="0"/>
  </p:normalViewPr>
  <p:slideViewPr>
    <p:cSldViewPr>
      <p:cViewPr varScale="1">
        <p:scale>
          <a:sx n="82" d="100"/>
          <a:sy n="82" d="100"/>
        </p:scale>
        <p:origin x="-6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emf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04D3E-0F26-4081-83F5-0D741EBD0C2B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134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772134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9A9F5-BA3C-4506-B0F6-5EF31164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C891-3029-A14E-94B1-D8C9DA0B03C6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134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772134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7A12C-BFD2-2D40-B7A5-7FDE940D9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9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7A12C-BFD2-2D40-B7A5-7FDE940D90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2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Published 12-2012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C370-8966-6B40-806A-2FAFB4E0826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56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wmf"/><Relationship Id="rId7" Type="http://schemas.openxmlformats.org/officeDocument/2006/relationships/image" Target="../media/image56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lygoodstuff.com/product/informational-text+posters+set.do" TargetMode="Externa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gageny.org/resource/shifts-for-students-and-parent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ngageny.org/resource/shifts-for-students-and-parents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ngageny.org/resource/shifts-for-students-and-parents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gageny.org/resource/shifts-for-students-and-parents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gageny.org/resource/shifts-for-students-and-parents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wmf"/><Relationship Id="rId7" Type="http://schemas.openxmlformats.org/officeDocument/2006/relationships/image" Target="../media/image56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62.png"/><Relationship Id="rId10" Type="http://schemas.openxmlformats.org/officeDocument/2006/relationships/image" Target="../media/image77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3" Type="http://schemas.openxmlformats.org/officeDocument/2006/relationships/image" Target="../media/image92.png"/><Relationship Id="rId7" Type="http://schemas.openxmlformats.org/officeDocument/2006/relationships/image" Target="../media/image7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1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3.png"/><Relationship Id="rId9" Type="http://schemas.openxmlformats.org/officeDocument/2006/relationships/image" Target="../media/image49.png"/><Relationship Id="rId1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wmf"/><Relationship Id="rId7" Type="http://schemas.openxmlformats.org/officeDocument/2006/relationships/image" Target="../media/image56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erbalanced.org/" TargetMode="External"/><Relationship Id="rId2" Type="http://schemas.openxmlformats.org/officeDocument/2006/relationships/hyperlink" Target="http://www.cde.ca.gov/re/cc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sousounis@murrieta.k12.ca.us" TargetMode="External"/><Relationship Id="rId2" Type="http://schemas.openxmlformats.org/officeDocument/2006/relationships/hyperlink" Target="mailto:ddaniel@murrieta.k12.ca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ugustin@murrieta.k12.ca.us" TargetMode="External"/><Relationship Id="rId5" Type="http://schemas.openxmlformats.org/officeDocument/2006/relationships/hyperlink" Target="mailto:gebuen@murrieta.k12.ca.us" TargetMode="External"/><Relationship Id="rId4" Type="http://schemas.openxmlformats.org/officeDocument/2006/relationships/hyperlink" Target="mailto:shall@murrieta.k12.ca.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13.png"/><Relationship Id="rId39" Type="http://schemas.openxmlformats.org/officeDocument/2006/relationships/image" Target="../media/image38.jpeg"/><Relationship Id="rId3" Type="http://schemas.openxmlformats.org/officeDocument/2006/relationships/image" Target="../media/image20.jpeg"/><Relationship Id="rId21" Type="http://schemas.openxmlformats.org/officeDocument/2006/relationships/image" Target="../media/image32.png"/><Relationship Id="rId34" Type="http://schemas.openxmlformats.org/officeDocument/2006/relationships/image" Target="../media/image17.png"/><Relationship Id="rId42" Type="http://schemas.openxmlformats.org/officeDocument/2006/relationships/image" Target="../media/image41.jpeg"/><Relationship Id="rId47" Type="http://schemas.openxmlformats.org/officeDocument/2006/relationships/image" Target="../media/image44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5" Type="http://schemas.openxmlformats.org/officeDocument/2006/relationships/oleObject" Target="../embeddings/oleObject4.bin"/><Relationship Id="rId33" Type="http://schemas.openxmlformats.org/officeDocument/2006/relationships/oleObject" Target="../embeddings/oleObject8.bin"/><Relationship Id="rId38" Type="http://schemas.openxmlformats.org/officeDocument/2006/relationships/image" Target="../media/image18.png"/><Relationship Id="rId46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oleObject" Target="../embeddings/oleObject6.bin"/><Relationship Id="rId41" Type="http://schemas.openxmlformats.org/officeDocument/2006/relationships/image" Target="../media/image4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35.jpeg"/><Relationship Id="rId32" Type="http://schemas.openxmlformats.org/officeDocument/2006/relationships/image" Target="../media/image16.png"/><Relationship Id="rId37" Type="http://schemas.openxmlformats.org/officeDocument/2006/relationships/oleObject" Target="../embeddings/oleObject9.bin"/><Relationship Id="rId40" Type="http://schemas.openxmlformats.org/officeDocument/2006/relationships/image" Target="../media/image39.jpeg"/><Relationship Id="rId45" Type="http://schemas.openxmlformats.org/officeDocument/2006/relationships/image" Target="../media/image42.jpeg"/><Relationship Id="rId5" Type="http://schemas.openxmlformats.org/officeDocument/2006/relationships/image" Target="../media/image10.emf"/><Relationship Id="rId15" Type="http://schemas.openxmlformats.org/officeDocument/2006/relationships/image" Target="../media/image26.png"/><Relationship Id="rId23" Type="http://schemas.openxmlformats.org/officeDocument/2006/relationships/image" Target="../media/image34.jpeg"/><Relationship Id="rId28" Type="http://schemas.openxmlformats.org/officeDocument/2006/relationships/image" Target="../media/image14.png"/><Relationship Id="rId36" Type="http://schemas.openxmlformats.org/officeDocument/2006/relationships/image" Target="../media/image37.jpeg"/><Relationship Id="rId10" Type="http://schemas.openxmlformats.org/officeDocument/2006/relationships/image" Target="../media/image23.png"/><Relationship Id="rId19" Type="http://schemas.openxmlformats.org/officeDocument/2006/relationships/image" Target="../media/image30.png"/><Relationship Id="rId31" Type="http://schemas.openxmlformats.org/officeDocument/2006/relationships/oleObject" Target="../embeddings/oleObject7.bin"/><Relationship Id="rId44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jpe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oleObject" Target="../embeddings/oleObject5.bin"/><Relationship Id="rId30" Type="http://schemas.openxmlformats.org/officeDocument/2006/relationships/image" Target="../media/image15.png"/><Relationship Id="rId35" Type="http://schemas.openxmlformats.org/officeDocument/2006/relationships/image" Target="../media/image36.png"/><Relationship Id="rId43" Type="http://schemas.openxmlformats.org/officeDocument/2006/relationships/oleObject" Target="../embeddings/oleObject10.bin"/><Relationship Id="rId48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CAlifornia</a:t>
            </a:r>
            <a:r>
              <a:rPr lang="en-US" dirty="0" smtClean="0"/>
              <a:t> Common CORE </a:t>
            </a:r>
            <a:br>
              <a:rPr lang="en-US" dirty="0" smtClean="0"/>
            </a:br>
            <a:r>
              <a:rPr lang="en-US" dirty="0" smtClean="0"/>
              <a:t>state standards</a:t>
            </a:r>
            <a:endParaRPr lang="en-US" dirty="0"/>
          </a:p>
        </p:txBody>
      </p:sp>
      <p:pic>
        <p:nvPicPr>
          <p:cNvPr id="9" name="Picture 8" descr="Screen shot 2013-10-04 at 11.0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663290" cy="1066800"/>
          </a:xfrm>
          <a:prstGeom prst="rect">
            <a:avLst/>
          </a:prstGeom>
        </p:spPr>
      </p:pic>
      <p:pic>
        <p:nvPicPr>
          <p:cNvPr id="10" name="Picture 9" descr="Screen shot 2013-10-04 at 11.08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50" y="1447800"/>
            <a:ext cx="2743200" cy="414398"/>
          </a:xfrm>
          <a:prstGeom prst="rect">
            <a:avLst/>
          </a:prstGeom>
        </p:spPr>
      </p:pic>
      <p:sp>
        <p:nvSpPr>
          <p:cNvPr id="8" name="object 6"/>
          <p:cNvSpPr>
            <a:spLocks noGrp="1"/>
          </p:cNvSpPr>
          <p:nvPr>
            <p:ph type="subTitle" idx="1"/>
          </p:nvPr>
        </p:nvSpPr>
        <p:spPr>
          <a:xfrm>
            <a:off x="3657600" y="304800"/>
            <a:ext cx="16764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Top Jobs 2013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828800"/>
            <a:ext cx="43434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800" b="0" dirty="0" smtClean="0"/>
              <a:t>Software Developers </a:t>
            </a:r>
          </a:p>
          <a:p>
            <a:pPr>
              <a:lnSpc>
                <a:spcPct val="170000"/>
              </a:lnSpc>
            </a:pPr>
            <a:r>
              <a:rPr lang="en-US" sz="1800" b="0" dirty="0" smtClean="0"/>
              <a:t>Accountants and Auditors</a:t>
            </a:r>
          </a:p>
          <a:p>
            <a:pPr>
              <a:lnSpc>
                <a:spcPct val="170000"/>
              </a:lnSpc>
            </a:pPr>
            <a:r>
              <a:rPr lang="en-US" sz="1800" b="0" dirty="0" smtClean="0"/>
              <a:t>Market Research Analysts and Marketing Specialists</a:t>
            </a:r>
          </a:p>
          <a:p>
            <a:pPr>
              <a:lnSpc>
                <a:spcPct val="170000"/>
              </a:lnSpc>
            </a:pPr>
            <a:r>
              <a:rPr lang="en-US" sz="1800" b="0" dirty="0" smtClean="0"/>
              <a:t>Computer Systems Analysts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724400" y="1676400"/>
            <a:ext cx="4088129" cy="4876799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4500" b="0" dirty="0"/>
              <a:t>Human Resources, Training and Labor Relations </a:t>
            </a:r>
            <a:r>
              <a:rPr lang="en-US" sz="4500" b="0" dirty="0" smtClean="0"/>
              <a:t>Specialists</a:t>
            </a:r>
          </a:p>
          <a:p>
            <a:pPr>
              <a:lnSpc>
                <a:spcPct val="170000"/>
              </a:lnSpc>
            </a:pPr>
            <a:r>
              <a:rPr lang="en-US" sz="4500" b="0" dirty="0" smtClean="0"/>
              <a:t>Network </a:t>
            </a:r>
            <a:r>
              <a:rPr lang="en-US" sz="4500" b="0" dirty="0"/>
              <a:t>and Computer Systems </a:t>
            </a:r>
            <a:r>
              <a:rPr lang="en-US" sz="4500" b="0" dirty="0" smtClean="0"/>
              <a:t>Administrators</a:t>
            </a:r>
          </a:p>
          <a:p>
            <a:pPr>
              <a:lnSpc>
                <a:spcPct val="170000"/>
              </a:lnSpc>
            </a:pPr>
            <a:r>
              <a:rPr lang="en-US" sz="4500" b="0" dirty="0" smtClean="0"/>
              <a:t>Sales </a:t>
            </a:r>
            <a:r>
              <a:rPr lang="en-US" sz="4500" b="0" dirty="0"/>
              <a:t>Representatives (Wholesale and Manufacturing, Technical and Scientific</a:t>
            </a:r>
            <a:r>
              <a:rPr lang="en-US" sz="4500" b="0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en-US" sz="4500" b="0" dirty="0" smtClean="0"/>
              <a:t>Mechanical Engineers</a:t>
            </a:r>
          </a:p>
          <a:p>
            <a:pPr>
              <a:lnSpc>
                <a:spcPct val="170000"/>
              </a:lnSpc>
            </a:pPr>
            <a:r>
              <a:rPr lang="en-US" sz="4500" b="0" dirty="0" smtClean="0"/>
              <a:t> </a:t>
            </a:r>
            <a:r>
              <a:rPr lang="en-US" sz="4500" b="0" dirty="0"/>
              <a:t>Industrial Engineers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81000"/>
            <a:ext cx="1405689" cy="608135"/>
          </a:xfrm>
          <a:prstGeom prst="rect">
            <a:avLst/>
          </a:prstGeom>
        </p:spPr>
      </p:pic>
      <p:pic>
        <p:nvPicPr>
          <p:cNvPr id="7" name="Picture 2" descr="https://encrypted-tbn3.gstatic.com/images?q=tbn:ANd9GcQWYL6U-Ze1ofUYaEyyWGQCwRwo7mqJ2E4BVVlLONQdOV07QpR8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0698"/>
            <a:ext cx="2667000" cy="17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4500" y="1814540"/>
            <a:ext cx="7458709" cy="271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 marR="6350" indent="-32384">
              <a:lnSpc>
                <a:spcPct val="99700"/>
              </a:lnSpc>
            </a:pPr>
            <a:r>
              <a:rPr sz="4400" spc="5" dirty="0">
                <a:latin typeface="Calibri"/>
                <a:cs typeface="Calibri"/>
              </a:rPr>
              <a:t>Wha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sk</a:t>
            </a:r>
            <a:r>
              <a:rPr sz="4400" spc="-5" dirty="0">
                <a:latin typeface="Calibri"/>
                <a:cs typeface="Calibri"/>
              </a:rPr>
              <a:t>ill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wil</a:t>
            </a:r>
            <a:r>
              <a:rPr sz="4400" dirty="0">
                <a:latin typeface="Calibri"/>
                <a:cs typeface="Calibri"/>
              </a:rPr>
              <a:t>l</a:t>
            </a:r>
            <a:r>
              <a:rPr sz="4400" spc="2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y</a:t>
            </a:r>
            <a:r>
              <a:rPr sz="4400" dirty="0">
                <a:latin typeface="Calibri"/>
                <a:cs typeface="Calibri"/>
              </a:rPr>
              <a:t>our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dirty="0">
                <a:latin typeface="Calibri"/>
                <a:cs typeface="Calibri"/>
              </a:rPr>
              <a:t>h</a:t>
            </a:r>
            <a:r>
              <a:rPr sz="4400" spc="-5" dirty="0">
                <a:latin typeface="Calibri"/>
                <a:cs typeface="Calibri"/>
              </a:rPr>
              <a:t>il</a:t>
            </a:r>
            <a:r>
              <a:rPr sz="4400" dirty="0">
                <a:latin typeface="Calibri"/>
                <a:cs typeface="Calibri"/>
              </a:rPr>
              <a:t>dr</a:t>
            </a:r>
            <a:r>
              <a:rPr sz="4400" spc="5" dirty="0">
                <a:latin typeface="Calibri"/>
                <a:cs typeface="Calibri"/>
              </a:rPr>
              <a:t>en </a:t>
            </a:r>
            <a:r>
              <a:rPr sz="4400" dirty="0">
                <a:latin typeface="Calibri"/>
                <a:cs typeface="Calibri"/>
              </a:rPr>
              <a:t>need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to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kn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w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to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be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su</a:t>
            </a:r>
            <a:r>
              <a:rPr sz="4400" spc="-5" dirty="0">
                <a:latin typeface="Calibri"/>
                <a:cs typeface="Calibri"/>
              </a:rPr>
              <a:t>cc</a:t>
            </a:r>
            <a:r>
              <a:rPr sz="4400" spc="5" dirty="0">
                <a:latin typeface="Calibri"/>
                <a:cs typeface="Calibri"/>
              </a:rPr>
              <a:t>ess</a:t>
            </a:r>
            <a:r>
              <a:rPr sz="4400" spc="-10" dirty="0">
                <a:latin typeface="Calibri"/>
                <a:cs typeface="Calibri"/>
              </a:rPr>
              <a:t>f</a:t>
            </a:r>
            <a:r>
              <a:rPr sz="4400" dirty="0">
                <a:latin typeface="Calibri"/>
                <a:cs typeface="Calibri"/>
              </a:rPr>
              <a:t>ul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n the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21st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ntu</a:t>
            </a:r>
            <a:r>
              <a:rPr sz="4400" spc="-20" dirty="0">
                <a:latin typeface="Calibri"/>
                <a:cs typeface="Calibri"/>
              </a:rPr>
              <a:t>ry</a:t>
            </a:r>
            <a:endParaRPr sz="4400" dirty="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w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rkf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8077200" cy="990600"/>
          </a:xfrm>
          <a:custGeom>
            <a:avLst/>
            <a:gdLst/>
            <a:ahLst/>
            <a:cxnLst/>
            <a:rect l="l" t="t" r="r" b="b"/>
            <a:pathLst>
              <a:path w="8077200" h="990600">
                <a:moveTo>
                  <a:pt x="0" y="0"/>
                </a:moveTo>
                <a:lnTo>
                  <a:pt x="8077200" y="0"/>
                </a:lnTo>
                <a:lnTo>
                  <a:pt x="80772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9143" y="458724"/>
            <a:ext cx="701039" cy="100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0721" y="3360521"/>
            <a:ext cx="3733793" cy="3209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09800" y="457200"/>
            <a:ext cx="4601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660066"/>
                </a:solidFill>
              </a:rPr>
              <a:t>21</a:t>
            </a:r>
            <a:r>
              <a:rPr lang="en-US" sz="4800" baseline="30000" dirty="0" smtClean="0">
                <a:solidFill>
                  <a:srgbClr val="660066"/>
                </a:solidFill>
              </a:rPr>
              <a:t>st</a:t>
            </a:r>
            <a:r>
              <a:rPr lang="en-US" sz="4800" dirty="0" smtClean="0">
                <a:solidFill>
                  <a:srgbClr val="660066"/>
                </a:solidFill>
              </a:rPr>
              <a:t> Century Skills</a:t>
            </a:r>
            <a:endParaRPr lang="en-US" sz="4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on Development of CCCS?</a:t>
            </a:r>
            <a:endParaRPr lang="en-US" dirty="0"/>
          </a:p>
        </p:txBody>
      </p:sp>
      <p:pic>
        <p:nvPicPr>
          <p:cNvPr id="2050" name="Picture 2" descr="C:\Users\cgollogly\AppData\Local\Microsoft\Windows\Temporary Internet Files\Content.IE5\U4Z3XJL6\MC900326908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57" y="3310394"/>
            <a:ext cx="913486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gollogly\AppData\Local\Microsoft\Windows\Temporary Internet Files\Content.IE5\BKY2OTG0\MC9002378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18" y="2634558"/>
            <a:ext cx="1975164" cy="15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gollogly\AppData\Local\Microsoft\Windows\Temporary Internet Files\Content.IE5\U4Z3XJL6\MC9003269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3544214"/>
            <a:ext cx="913486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gollogly\AppData\Local\Microsoft\Windows\Temporary Internet Files\Content.IE5\AF5JQY22\MC9003841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538021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gollogly\AppData\Local\Microsoft\Windows\Temporary Internet Files\Content.IE5\MUE8UULJ\MC9003117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70957"/>
            <a:ext cx="621792" cy="9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gollogly\AppData\Local\Microsoft\Windows\Temporary Internet Files\Content.IE5\3Z03VJA0\MC90043151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7" y="47244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gollogly\AppData\Local\Microsoft\Windows\Temporary Internet Files\Content.IE5\XKMEGQQU\MC90043154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2" y="37338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gollogly\AppData\Local\Microsoft\Windows\Temporary Internet Files\Content.IE5\8X4HUMIB\MC900441498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85534"/>
            <a:ext cx="3385457" cy="25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gollogly\AppData\Local\Microsoft\Windows\Temporary Internet Files\Content.IE5\AIHDZ4EB\MC900434859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743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cgollogly\AppData\Local\Microsoft\Windows\Temporary Internet Files\Content.IE5\CYX2ML9K\MC90005396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16" y="1650186"/>
            <a:ext cx="861365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cgollogly\AppData\Local\Microsoft\Windows\Temporary Internet Files\Content.IE5\7U55AJBF\MC90038926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72" y="1259300"/>
            <a:ext cx="1139342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1696720"/>
            <a:ext cx="6588759" cy="451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79687"/>
              <a:buFont typeface="Calibri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gor</a:t>
            </a:r>
          </a:p>
          <a:p>
            <a:pPr marL="355600" marR="6350" indent="-342900">
              <a:lnSpc>
                <a:spcPct val="100000"/>
              </a:lnSpc>
              <a:spcBef>
                <a:spcPts val="765"/>
              </a:spcBef>
              <a:buClr>
                <a:srgbClr val="CC0000"/>
              </a:buClr>
              <a:buSzPct val="79687"/>
              <a:buFont typeface="Calibri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pplic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" dirty="0">
                <a:latin typeface="Calibri"/>
                <a:cs typeface="Calibri"/>
              </a:rPr>
              <a:t>rnin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25" dirty="0">
                <a:latin typeface="Calibri"/>
                <a:cs typeface="Calibri"/>
              </a:rPr>
              <a:t>-</a:t>
            </a:r>
            <a:r>
              <a:rPr sz="3200" dirty="0">
                <a:latin typeface="Calibri"/>
                <a:cs typeface="Calibri"/>
              </a:rPr>
              <a:t>Wo</a:t>
            </a:r>
            <a:r>
              <a:rPr sz="3200" spc="-5" dirty="0">
                <a:latin typeface="Calibri"/>
                <a:cs typeface="Calibri"/>
              </a:rPr>
              <a:t>rld 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CC0000"/>
              </a:buClr>
              <a:buSzPct val="79687"/>
              <a:buFont typeface="Calibri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hn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ogy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</a:t>
            </a:r>
            <a:r>
              <a:rPr sz="3200" spc="-5" dirty="0">
                <a:latin typeface="Calibri"/>
                <a:cs typeface="Calibri"/>
              </a:rPr>
              <a:t>ur</a:t>
            </a:r>
            <a:r>
              <a:rPr sz="3200" dirty="0">
                <a:latin typeface="Calibri"/>
                <a:cs typeface="Calibri"/>
              </a:rPr>
              <a:t>ces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CC0000"/>
              </a:buClr>
              <a:buSzPct val="79687"/>
              <a:buFont typeface="Calibri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Ju</a:t>
            </a:r>
            <a:r>
              <a:rPr sz="3200" spc="-10" dirty="0">
                <a:latin typeface="Calibri"/>
                <a:cs typeface="Calibri"/>
              </a:rPr>
              <a:t>st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CC0000"/>
              </a:buClr>
              <a:buSzPct val="79687"/>
              <a:buFont typeface="Calibri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mmuni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n/C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on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CC0000"/>
              </a:buClr>
              <a:buSzPct val="79687"/>
              <a:buFont typeface="Calibri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Rea</a:t>
            </a:r>
            <a:r>
              <a:rPr sz="3200" spc="-5" dirty="0">
                <a:latin typeface="Calibri"/>
                <a:cs typeface="Calibri"/>
              </a:rPr>
              <a:t>din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ri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ing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CC0000"/>
              </a:buClr>
              <a:buSzPct val="79687"/>
              <a:buFont typeface="Calibri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ch</a:t>
            </a:r>
          </a:p>
        </p:txBody>
      </p:sp>
      <p:sp>
        <p:nvSpPr>
          <p:cNvPr id="3" name="object 3"/>
          <p:cNvSpPr/>
          <p:nvPr/>
        </p:nvSpPr>
        <p:spPr>
          <a:xfrm>
            <a:off x="6713537" y="4214812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52400"/>
            <a:ext cx="8686800" cy="1295400"/>
          </a:xfrm>
          <a:custGeom>
            <a:avLst/>
            <a:gdLst/>
            <a:ahLst/>
            <a:cxnLst/>
            <a:rect l="l" t="t" r="r" b="b"/>
            <a:pathLst>
              <a:path w="8686800" h="1295400">
                <a:moveTo>
                  <a:pt x="0" y="0"/>
                </a:moveTo>
                <a:lnTo>
                  <a:pt x="8686800" y="0"/>
                </a:lnTo>
                <a:lnTo>
                  <a:pt x="8686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6348" y="640080"/>
            <a:ext cx="775715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767953"/>
            <a:ext cx="8001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770" marR="6350" indent="-1068705" algn="ctr">
              <a:lnSpc>
                <a:spcPct val="100000"/>
              </a:lnSpc>
            </a:pPr>
            <a:r>
              <a:rPr lang="en-US" sz="4000" b="0" spc="-35" dirty="0" smtClean="0">
                <a:solidFill>
                  <a:srgbClr val="660066"/>
                </a:solidFill>
                <a:latin typeface="Calibri"/>
                <a:cs typeface="Calibri"/>
              </a:rPr>
              <a:t>Focus of English Language Arts/Literacy</a:t>
            </a:r>
            <a:endParaRPr sz="40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46352"/>
            <a:ext cx="5584190" cy="397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4285"/>
              <a:buFont typeface="Calibri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ta</a:t>
            </a:r>
            <a:r>
              <a:rPr sz="2800" spc="-20" dirty="0">
                <a:latin typeface="Calibri"/>
                <a:cs typeface="Calibri"/>
              </a:rPr>
              <a:t>ndin</a:t>
            </a:r>
            <a:r>
              <a:rPr sz="2800" spc="-15" dirty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14285"/>
              <a:buFont typeface="Calibri"/>
              <a:buChar char="•"/>
              <a:tabLst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Sens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ta</a:t>
            </a:r>
            <a:r>
              <a:rPr sz="2800" spc="-15" dirty="0">
                <a:latin typeface="Calibri"/>
                <a:cs typeface="Calibri"/>
              </a:rPr>
              <a:t>ry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14285"/>
              <a:buFont typeface="Calibri"/>
              <a:buChar char="•"/>
              <a:tabLst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ul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ipl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lu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14285"/>
              <a:buFont typeface="Calibri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J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fyi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Ans</a:t>
            </a:r>
            <a:r>
              <a:rPr sz="2800" spc="-15" dirty="0">
                <a:latin typeface="Calibri"/>
                <a:cs typeface="Calibri"/>
              </a:rPr>
              <a:t>wer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14285"/>
              <a:buFont typeface="Calibri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xpl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inin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hin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  <a:p>
            <a:pPr marL="355600" marR="56515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14285"/>
              <a:buFont typeface="Calibri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10" dirty="0">
                <a:latin typeface="Calibri"/>
                <a:cs typeface="Calibri"/>
              </a:rPr>
              <a:t>cc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ge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-Le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14285"/>
              <a:buFont typeface="Calibri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Appli</a:t>
            </a:r>
            <a:r>
              <a:rPr sz="2800" spc="-10" dirty="0">
                <a:latin typeface="Calibri"/>
                <a:cs typeface="Calibri"/>
              </a:rPr>
              <a:t>cat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9415" y="2058278"/>
            <a:ext cx="2590795" cy="1498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52400"/>
            <a:ext cx="8686800" cy="1295400"/>
          </a:xfrm>
          <a:custGeom>
            <a:avLst/>
            <a:gdLst/>
            <a:ahLst/>
            <a:cxnLst/>
            <a:rect l="l" t="t" r="r" b="b"/>
            <a:pathLst>
              <a:path w="8686800" h="1295400">
                <a:moveTo>
                  <a:pt x="0" y="0"/>
                </a:moveTo>
                <a:lnTo>
                  <a:pt x="8686800" y="0"/>
                </a:lnTo>
                <a:lnTo>
                  <a:pt x="8686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" y="335280"/>
            <a:ext cx="7993379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6320" y="335280"/>
            <a:ext cx="775707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3191" y="462788"/>
            <a:ext cx="735393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spc="-35" dirty="0" smtClean="0">
                <a:solidFill>
                  <a:srgbClr val="660066"/>
                </a:solidFill>
                <a:latin typeface="Calibri"/>
                <a:cs typeface="Calibri"/>
              </a:rPr>
              <a:t>Focus of Mathematics</a:t>
            </a:r>
            <a:endParaRPr sz="40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96720"/>
            <a:ext cx="7282815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kill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ee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10" dirty="0">
                <a:latin typeface="Calibri"/>
                <a:cs typeface="Calibri"/>
              </a:rPr>
              <a:t> i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wo</a:t>
            </a:r>
            <a:r>
              <a:rPr sz="3200" spc="-5" dirty="0">
                <a:latin typeface="Calibri"/>
                <a:cs typeface="Calibri"/>
              </a:rPr>
              <a:t>rk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765"/>
              </a:spcBef>
              <a:buFont typeface="Calibri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at </a:t>
            </a:r>
            <a:r>
              <a:rPr sz="3200" spc="-10" dirty="0">
                <a:latin typeface="Calibri"/>
                <a:cs typeface="Calibri"/>
              </a:rPr>
              <a:t>st</a:t>
            </a:r>
            <a:r>
              <a:rPr sz="3200" spc="-5" dirty="0">
                <a:latin typeface="Calibri"/>
                <a:cs typeface="Calibri"/>
              </a:rPr>
              <a:t>ud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ul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en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eave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</a:t>
            </a:r>
            <a:r>
              <a:rPr sz="3200" dirty="0">
                <a:latin typeface="Calibri"/>
                <a:cs typeface="Calibri"/>
              </a:rPr>
              <a:t>gh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oo</a:t>
            </a:r>
            <a:r>
              <a:rPr sz="3200" spc="-5" dirty="0">
                <a:latin typeface="Calibri"/>
                <a:cs typeface="Calibri"/>
              </a:rPr>
              <a:t>l.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ppl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ub</a:t>
            </a:r>
            <a:r>
              <a:rPr sz="3200" dirty="0">
                <a:latin typeface="Calibri"/>
                <a:cs typeface="Calibri"/>
              </a:rPr>
              <a:t>jec</a:t>
            </a:r>
            <a:r>
              <a:rPr sz="3200" spc="-10" dirty="0">
                <a:latin typeface="Calibri"/>
                <a:cs typeface="Calibri"/>
              </a:rPr>
              <a:t>ts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52400"/>
            <a:ext cx="8686800" cy="1295400"/>
          </a:xfrm>
          <a:custGeom>
            <a:avLst/>
            <a:gdLst/>
            <a:ahLst/>
            <a:cxnLst/>
            <a:rect l="l" t="t" r="r" b="b"/>
            <a:pathLst>
              <a:path w="8686800" h="1295400">
                <a:moveTo>
                  <a:pt x="0" y="0"/>
                </a:moveTo>
                <a:lnTo>
                  <a:pt x="8686800" y="0"/>
                </a:lnTo>
                <a:lnTo>
                  <a:pt x="8686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6852" y="335280"/>
            <a:ext cx="775715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228600" y="295870"/>
            <a:ext cx="8229600" cy="923330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618615" algn="ctr">
              <a:lnSpc>
                <a:spcPct val="100000"/>
              </a:lnSpc>
            </a:pPr>
            <a:r>
              <a:rPr sz="4000" b="0" spc="-20" dirty="0">
                <a:solidFill>
                  <a:srgbClr val="660066"/>
                </a:solidFill>
                <a:latin typeface="Calibri"/>
                <a:cs typeface="Calibri"/>
              </a:rPr>
              <a:t>A</a:t>
            </a:r>
            <a:r>
              <a:rPr sz="4000" b="0" spc="-25" dirty="0">
                <a:solidFill>
                  <a:srgbClr val="660066"/>
                </a:solidFill>
                <a:latin typeface="Calibri"/>
                <a:cs typeface="Calibri"/>
              </a:rPr>
              <a:t>nc</a:t>
            </a:r>
            <a:r>
              <a:rPr sz="4000" b="0" spc="-20" dirty="0">
                <a:solidFill>
                  <a:srgbClr val="660066"/>
                </a:solidFill>
                <a:latin typeface="Calibri"/>
                <a:cs typeface="Calibri"/>
              </a:rPr>
              <a:t>hor</a:t>
            </a:r>
            <a:r>
              <a:rPr sz="4000" b="0" spc="-1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4000" b="0" spc="-25" dirty="0">
                <a:solidFill>
                  <a:srgbClr val="660066"/>
                </a:solidFill>
                <a:latin typeface="Calibri"/>
                <a:cs typeface="Calibri"/>
              </a:rPr>
              <a:t>S</a:t>
            </a:r>
            <a:r>
              <a:rPr sz="4000" b="0" spc="-60" dirty="0">
                <a:solidFill>
                  <a:srgbClr val="660066"/>
                </a:solidFill>
                <a:latin typeface="Calibri"/>
                <a:cs typeface="Calibri"/>
              </a:rPr>
              <a:t>t</a:t>
            </a:r>
            <a:r>
              <a:rPr sz="4000" b="0" spc="-20" dirty="0">
                <a:solidFill>
                  <a:srgbClr val="660066"/>
                </a:solidFill>
                <a:latin typeface="Calibri"/>
                <a:cs typeface="Calibri"/>
              </a:rPr>
              <a:t>an</a:t>
            </a:r>
            <a:r>
              <a:rPr sz="4000" b="0" spc="-30" dirty="0">
                <a:solidFill>
                  <a:srgbClr val="660066"/>
                </a:solidFill>
                <a:latin typeface="Calibri"/>
                <a:cs typeface="Calibri"/>
              </a:rPr>
              <a:t>d</a:t>
            </a:r>
            <a:r>
              <a:rPr sz="4000" b="0" spc="-20" dirty="0">
                <a:solidFill>
                  <a:srgbClr val="660066"/>
                </a:solidFill>
                <a:latin typeface="Calibri"/>
                <a:cs typeface="Calibri"/>
              </a:rPr>
              <a:t>a</a:t>
            </a:r>
            <a:r>
              <a:rPr sz="4000" b="0" spc="-80" dirty="0">
                <a:solidFill>
                  <a:srgbClr val="660066"/>
                </a:solidFill>
                <a:latin typeface="Calibri"/>
                <a:cs typeface="Calibri"/>
              </a:rPr>
              <a:t>r</a:t>
            </a:r>
            <a:r>
              <a:rPr sz="4000" b="0" spc="-25" dirty="0">
                <a:solidFill>
                  <a:srgbClr val="660066"/>
                </a:solidFill>
                <a:latin typeface="Calibri"/>
                <a:cs typeface="Calibri"/>
              </a:rPr>
              <a:t>ds</a:t>
            </a:r>
            <a:endParaRPr sz="40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002860"/>
            <a:ext cx="2209800" cy="240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8049895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4400" b="1" spc="-45" dirty="0">
                <a:solidFill>
                  <a:srgbClr val="000090"/>
                </a:solidFill>
                <a:latin typeface="Calibri"/>
                <a:cs typeface="Calibri"/>
              </a:rPr>
              <a:t>Ho</a:t>
            </a:r>
            <a:r>
              <a:rPr sz="4400" b="1" dirty="0">
                <a:solidFill>
                  <a:srgbClr val="000090"/>
                </a:solidFill>
                <a:latin typeface="Calibri"/>
                <a:cs typeface="Calibri"/>
              </a:rPr>
              <a:t>w</a:t>
            </a:r>
            <a:r>
              <a:rPr sz="4400" b="1" spc="15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40" dirty="0">
                <a:solidFill>
                  <a:srgbClr val="000090"/>
                </a:solidFill>
                <a:latin typeface="Calibri"/>
                <a:cs typeface="Calibri"/>
              </a:rPr>
              <a:t>c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an</a:t>
            </a:r>
            <a:r>
              <a:rPr sz="4400" b="1" spc="2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100" dirty="0">
                <a:solidFill>
                  <a:srgbClr val="000090"/>
                </a:solidFill>
                <a:latin typeface="Calibri"/>
                <a:cs typeface="Calibri"/>
              </a:rPr>
              <a:t>f</a:t>
            </a:r>
            <a:r>
              <a:rPr sz="4400" b="1" spc="-30" dirty="0">
                <a:solidFill>
                  <a:srgbClr val="000090"/>
                </a:solidFill>
                <a:latin typeface="Calibri"/>
                <a:cs typeface="Calibri"/>
              </a:rPr>
              <a:t>a</a:t>
            </a:r>
            <a:r>
              <a:rPr sz="4400" b="1" dirty="0">
                <a:solidFill>
                  <a:srgbClr val="000090"/>
                </a:solidFill>
                <a:latin typeface="Calibri"/>
                <a:cs typeface="Calibri"/>
              </a:rPr>
              <a:t>m</a:t>
            </a:r>
            <a:r>
              <a:rPr sz="4400" b="1" spc="-15" dirty="0">
                <a:solidFill>
                  <a:srgbClr val="000090"/>
                </a:solidFill>
                <a:latin typeface="Calibri"/>
                <a:cs typeface="Calibri"/>
              </a:rPr>
              <a:t>ili</a:t>
            </a:r>
            <a:r>
              <a:rPr sz="4400" b="1" dirty="0">
                <a:solidFill>
                  <a:srgbClr val="000090"/>
                </a:solidFill>
                <a:latin typeface="Calibri"/>
                <a:cs typeface="Calibri"/>
              </a:rPr>
              <a:t>e</a:t>
            </a:r>
            <a:r>
              <a:rPr sz="4400" b="1" spc="-25" dirty="0">
                <a:solidFill>
                  <a:srgbClr val="000090"/>
                </a:solidFill>
                <a:latin typeface="Calibri"/>
                <a:cs typeface="Calibri"/>
              </a:rPr>
              <a:t>s</a:t>
            </a:r>
            <a:r>
              <a:rPr sz="4400" b="1" spc="-2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45" dirty="0">
                <a:solidFill>
                  <a:srgbClr val="000090"/>
                </a:solidFill>
                <a:latin typeface="Calibri"/>
                <a:cs typeface="Calibri"/>
              </a:rPr>
              <a:t>supp</a:t>
            </a:r>
            <a:r>
              <a:rPr sz="4400" b="1" spc="-30" dirty="0">
                <a:solidFill>
                  <a:srgbClr val="000090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000090"/>
                </a:solidFill>
                <a:latin typeface="Calibri"/>
                <a:cs typeface="Calibri"/>
              </a:rPr>
              <a:t>r</a:t>
            </a:r>
            <a:r>
              <a:rPr sz="4400" b="1" spc="-25" dirty="0">
                <a:solidFill>
                  <a:srgbClr val="000090"/>
                </a:solidFill>
                <a:latin typeface="Calibri"/>
                <a:cs typeface="Calibri"/>
              </a:rPr>
              <a:t>t</a:t>
            </a:r>
            <a:r>
              <a:rPr sz="4400" b="1" spc="-15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th</a:t>
            </a:r>
            <a:r>
              <a:rPr sz="4400" b="1" spc="-25" dirty="0">
                <a:solidFill>
                  <a:srgbClr val="000090"/>
                </a:solidFill>
                <a:latin typeface="Calibri"/>
                <a:cs typeface="Calibri"/>
              </a:rPr>
              <a:t>ei</a:t>
            </a:r>
            <a:r>
              <a:rPr sz="4400" b="1" dirty="0">
                <a:solidFill>
                  <a:srgbClr val="000090"/>
                </a:solidFill>
                <a:latin typeface="Calibri"/>
                <a:cs typeface="Calibri"/>
              </a:rPr>
              <a:t>r</a:t>
            </a:r>
            <a:r>
              <a:rPr sz="4400" b="1" spc="15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0090"/>
                </a:solidFill>
                <a:latin typeface="Calibri"/>
                <a:cs typeface="Calibri"/>
              </a:rPr>
              <a:t>c</a:t>
            </a:r>
            <a:r>
              <a:rPr sz="4400" b="1" spc="-40" dirty="0">
                <a:solidFill>
                  <a:srgbClr val="000090"/>
                </a:solidFill>
                <a:latin typeface="Calibri"/>
                <a:cs typeface="Calibri"/>
              </a:rPr>
              <a:t>h</a:t>
            </a:r>
            <a:r>
              <a:rPr sz="4400" b="1" spc="-15" dirty="0">
                <a:solidFill>
                  <a:srgbClr val="000090"/>
                </a:solidFill>
                <a:latin typeface="Calibri"/>
                <a:cs typeface="Calibri"/>
              </a:rPr>
              <a:t>il</a:t>
            </a:r>
            <a:r>
              <a:rPr sz="4400" b="1" spc="-5" dirty="0">
                <a:solidFill>
                  <a:srgbClr val="000090"/>
                </a:solidFill>
                <a:latin typeface="Calibri"/>
                <a:cs typeface="Calibri"/>
              </a:rPr>
              <a:t>d</a:t>
            </a:r>
            <a:r>
              <a:rPr sz="4400" b="1" spc="-70" dirty="0">
                <a:solidFill>
                  <a:srgbClr val="000090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000090"/>
                </a:solidFill>
                <a:latin typeface="Calibri"/>
                <a:cs typeface="Calibri"/>
              </a:rPr>
              <a:t>e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n</a:t>
            </a:r>
            <a:r>
              <a:rPr sz="4400" b="1" spc="4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25" dirty="0">
                <a:solidFill>
                  <a:srgbClr val="000090"/>
                </a:solidFill>
                <a:latin typeface="Calibri"/>
                <a:cs typeface="Calibri"/>
              </a:rPr>
              <a:t>in</a:t>
            </a:r>
            <a:r>
              <a:rPr sz="4400" b="1" spc="5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the</a:t>
            </a:r>
            <a:r>
              <a:rPr sz="4400" b="1" spc="-25" dirty="0">
                <a:solidFill>
                  <a:srgbClr val="000090"/>
                </a:solidFill>
                <a:latin typeface="Calibri"/>
                <a:cs typeface="Calibri"/>
              </a:rPr>
              <a:t> t</a:t>
            </a:r>
            <a:r>
              <a:rPr sz="4400" b="1" spc="-135" dirty="0">
                <a:solidFill>
                  <a:srgbClr val="000090"/>
                </a:solidFill>
                <a:latin typeface="Calibri"/>
                <a:cs typeface="Calibri"/>
              </a:rPr>
              <a:t>r</a:t>
            </a:r>
            <a:r>
              <a:rPr sz="4400" b="1" spc="-30" dirty="0">
                <a:solidFill>
                  <a:srgbClr val="000090"/>
                </a:solidFill>
                <a:latin typeface="Calibri"/>
                <a:cs typeface="Calibri"/>
              </a:rPr>
              <a:t>a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ns</a:t>
            </a:r>
            <a:r>
              <a:rPr sz="4400" b="1" spc="-15" dirty="0">
                <a:solidFill>
                  <a:srgbClr val="000090"/>
                </a:solidFill>
                <a:latin typeface="Calibri"/>
                <a:cs typeface="Calibri"/>
              </a:rPr>
              <a:t>i</a:t>
            </a:r>
            <a:r>
              <a:rPr sz="4400" b="1" spc="-30" dirty="0">
                <a:solidFill>
                  <a:srgbClr val="000090"/>
                </a:solidFill>
                <a:latin typeface="Calibri"/>
                <a:cs typeface="Calibri"/>
              </a:rPr>
              <a:t>tion</a:t>
            </a:r>
            <a:r>
              <a:rPr sz="4400" b="1" spc="5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90" dirty="0">
                <a:solidFill>
                  <a:srgbClr val="000090"/>
                </a:solidFill>
                <a:latin typeface="Calibri"/>
                <a:cs typeface="Calibri"/>
              </a:rPr>
              <a:t>t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o</a:t>
            </a:r>
            <a:r>
              <a:rPr sz="4400" b="1" spc="1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the</a:t>
            </a:r>
            <a:r>
              <a:rPr sz="4400" b="1" spc="-2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Co</a:t>
            </a:r>
            <a:r>
              <a:rPr sz="4400" b="1" dirty="0">
                <a:solidFill>
                  <a:srgbClr val="000090"/>
                </a:solidFill>
                <a:latin typeface="Calibri"/>
                <a:cs typeface="Calibri"/>
              </a:rPr>
              <a:t>mmo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n</a:t>
            </a:r>
            <a:r>
              <a:rPr sz="4400" b="1" spc="-2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Co</a:t>
            </a:r>
            <a:r>
              <a:rPr sz="4400" b="1" spc="-70" dirty="0">
                <a:solidFill>
                  <a:srgbClr val="000090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000090"/>
                </a:solidFill>
                <a:latin typeface="Calibri"/>
                <a:cs typeface="Calibri"/>
              </a:rPr>
              <a:t>e 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S</a:t>
            </a:r>
            <a:r>
              <a:rPr sz="4400" b="1" spc="-90" dirty="0">
                <a:solidFill>
                  <a:srgbClr val="000090"/>
                </a:solidFill>
                <a:latin typeface="Calibri"/>
                <a:cs typeface="Calibri"/>
              </a:rPr>
              <a:t>ta</a:t>
            </a:r>
            <a:r>
              <a:rPr sz="4400" b="1" spc="-105" dirty="0">
                <a:solidFill>
                  <a:srgbClr val="000090"/>
                </a:solidFill>
                <a:latin typeface="Calibri"/>
                <a:cs typeface="Calibri"/>
              </a:rPr>
              <a:t>t</a:t>
            </a:r>
            <a:r>
              <a:rPr sz="4400" b="1" dirty="0">
                <a:solidFill>
                  <a:srgbClr val="000090"/>
                </a:solidFill>
                <a:latin typeface="Calibri"/>
                <a:cs typeface="Calibri"/>
              </a:rPr>
              <a:t>e 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S</a:t>
            </a:r>
            <a:r>
              <a:rPr sz="4400" b="1" spc="-90" dirty="0">
                <a:solidFill>
                  <a:srgbClr val="000090"/>
                </a:solidFill>
                <a:latin typeface="Calibri"/>
                <a:cs typeface="Calibri"/>
              </a:rPr>
              <a:t>t</a:t>
            </a:r>
            <a:r>
              <a:rPr sz="4400" b="1" spc="-30" dirty="0">
                <a:solidFill>
                  <a:srgbClr val="000090"/>
                </a:solidFill>
                <a:latin typeface="Calibri"/>
                <a:cs typeface="Calibri"/>
              </a:rPr>
              <a:t>a</a:t>
            </a:r>
            <a:r>
              <a:rPr sz="4400" b="1" spc="-40" dirty="0">
                <a:solidFill>
                  <a:srgbClr val="000090"/>
                </a:solidFill>
                <a:latin typeface="Calibri"/>
                <a:cs typeface="Calibri"/>
              </a:rPr>
              <a:t>nd</a:t>
            </a:r>
            <a:r>
              <a:rPr sz="4400" b="1" spc="-30" dirty="0">
                <a:solidFill>
                  <a:srgbClr val="000090"/>
                </a:solidFill>
                <a:latin typeface="Calibri"/>
                <a:cs typeface="Calibri"/>
              </a:rPr>
              <a:t>a</a:t>
            </a:r>
            <a:r>
              <a:rPr sz="4400" b="1" spc="-70" dirty="0">
                <a:solidFill>
                  <a:srgbClr val="000090"/>
                </a:solidFill>
                <a:latin typeface="Calibri"/>
                <a:cs typeface="Calibri"/>
              </a:rPr>
              <a:t>r</a:t>
            </a:r>
            <a:r>
              <a:rPr sz="4400" b="1" spc="-40" dirty="0">
                <a:solidFill>
                  <a:srgbClr val="000090"/>
                </a:solidFill>
                <a:latin typeface="Calibri"/>
                <a:cs typeface="Calibri"/>
              </a:rPr>
              <a:t>d</a:t>
            </a:r>
            <a:r>
              <a:rPr sz="4400" b="1" spc="-25" dirty="0">
                <a:solidFill>
                  <a:srgbClr val="000090"/>
                </a:solidFill>
                <a:latin typeface="Calibri"/>
                <a:cs typeface="Calibri"/>
              </a:rPr>
              <a:t>s</a:t>
            </a:r>
            <a:r>
              <a:rPr sz="4400" b="1" spc="25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90"/>
                </a:solidFill>
                <a:latin typeface="Calibri"/>
                <a:cs typeface="Calibri"/>
              </a:rPr>
              <a:t>(</a:t>
            </a:r>
            <a:r>
              <a:rPr sz="4400" b="1" dirty="0">
                <a:solidFill>
                  <a:srgbClr val="000090"/>
                </a:solidFill>
                <a:latin typeface="Calibri"/>
                <a:cs typeface="Calibri"/>
              </a:rPr>
              <a:t>CC</a:t>
            </a:r>
            <a:r>
              <a:rPr sz="4400" b="1" spc="-5" dirty="0">
                <a:solidFill>
                  <a:srgbClr val="000090"/>
                </a:solidFill>
                <a:latin typeface="Calibri"/>
                <a:cs typeface="Calibri"/>
              </a:rPr>
              <a:t>S</a:t>
            </a:r>
            <a:r>
              <a:rPr sz="4400" b="1" spc="-35" dirty="0">
                <a:solidFill>
                  <a:srgbClr val="000090"/>
                </a:solidFill>
                <a:latin typeface="Calibri"/>
                <a:cs typeface="Calibri"/>
              </a:rPr>
              <a:t>S</a:t>
            </a:r>
            <a:r>
              <a:rPr sz="4400" dirty="0">
                <a:solidFill>
                  <a:srgbClr val="000090"/>
                </a:solidFill>
                <a:latin typeface="Calibri"/>
                <a:cs typeface="Calibri"/>
              </a:rPr>
              <a:t>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276600"/>
            <a:ext cx="4038600" cy="337710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0878" y="30670"/>
            <a:ext cx="524065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x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ey </a:t>
            </a: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hi</a:t>
            </a:r>
            <a:r>
              <a:rPr sz="2400" b="1" spc="-5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sz="2400" b="1" spc="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in</a:t>
            </a: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 L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it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cy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 in</a:t>
            </a: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ommon</a:t>
            </a:r>
            <a:r>
              <a:rPr sz="2400" b="1" spc="-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sz="2400" b="1" spc="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8112" y="395287"/>
          <a:ext cx="8839199" cy="6297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6856"/>
                <a:gridCol w="5682343"/>
              </a:tblGrid>
              <a:tr h="1228660"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rm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66065">
                        <a:lnSpc>
                          <a:spcPct val="86900"/>
                        </a:lnSpc>
                        <a:tabLst>
                          <a:tab pos="357314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ild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as m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f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?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 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025">
                <a:tc>
                  <a:txBody>
                    <a:bodyPr/>
                    <a:lstStyle/>
                    <a:p>
                      <a:pPr marL="669925" marR="572770" indent="-10096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4785">
                        <a:lnSpc>
                          <a:spcPct val="869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ur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h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lp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the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 i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rm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33">
                <a:tc>
                  <a:txBody>
                    <a:bodyPr/>
                    <a:lstStyle/>
                    <a:p>
                      <a:pPr marL="968375" marR="91440" indent="-881380">
                        <a:lnSpc>
                          <a:spcPct val="100000"/>
                        </a:lnSpc>
                      </a:pPr>
                      <a:r>
                        <a:rPr sz="2400" spc="-2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-b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nd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ce.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9273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when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qu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33">
                <a:tc>
                  <a:txBody>
                    <a:bodyPr/>
                    <a:lstStyle/>
                    <a:p>
                      <a:pPr marL="660400" marR="270510" indent="-393700">
                        <a:lnSpc>
                          <a:spcPct val="100000"/>
                        </a:lnSpc>
                      </a:pPr>
                      <a:r>
                        <a:rPr sz="2400" spc="-7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riti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 with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8448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ild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wri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ng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ails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lti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71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mic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5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605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alk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mic lan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gu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72">
                <a:tc>
                  <a:txBody>
                    <a:bodyPr/>
                    <a:lstStyle/>
                    <a:p>
                      <a:pPr marL="65595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5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0447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us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ia as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arni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475" y="2066137"/>
            <a:ext cx="8772524" cy="274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9802" y="352552"/>
            <a:ext cx="526097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0245" algn="l"/>
              </a:tabLst>
            </a:pPr>
            <a:r>
              <a:rPr sz="4400" b="1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  <a:r>
              <a:rPr sz="4400" dirty="0">
                <a:solidFill>
                  <a:srgbClr val="333399"/>
                </a:solidFill>
                <a:latin typeface="Calibri"/>
                <a:cs typeface="Calibri"/>
              </a:rPr>
              <a:t>.	</a:t>
            </a:r>
            <a:r>
              <a:rPr sz="4400" b="1" dirty="0">
                <a:solidFill>
                  <a:srgbClr val="333399"/>
                </a:solidFill>
                <a:latin typeface="Calibri"/>
                <a:cs typeface="Calibri"/>
              </a:rPr>
              <a:t>Inf</a:t>
            </a:r>
            <a:r>
              <a:rPr sz="4400" b="1" spc="-10" dirty="0">
                <a:solidFill>
                  <a:srgbClr val="333399"/>
                </a:solidFill>
                <a:latin typeface="Calibri"/>
                <a:cs typeface="Calibri"/>
              </a:rPr>
              <a:t>or</a:t>
            </a:r>
            <a:r>
              <a:rPr sz="4400" b="1" spc="5" dirty="0">
                <a:solidFill>
                  <a:srgbClr val="333399"/>
                </a:solidFill>
                <a:latin typeface="Calibri"/>
                <a:cs typeface="Calibri"/>
              </a:rPr>
              <a:t>m</a:t>
            </a:r>
            <a:r>
              <a:rPr sz="4400" b="1" spc="-5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4400" b="1" spc="-25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4400" b="1" spc="-20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4400" b="1" spc="-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4400" b="1" spc="-5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4400" b="1" spc="-15" dirty="0">
                <a:solidFill>
                  <a:srgbClr val="333399"/>
                </a:solidFill>
                <a:latin typeface="Calibri"/>
                <a:cs typeface="Calibri"/>
              </a:rPr>
              <a:t>l</a:t>
            </a:r>
            <a:r>
              <a:rPr sz="4400" b="1" spc="-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333399"/>
                </a:solidFill>
                <a:latin typeface="Calibri"/>
                <a:cs typeface="Calibri"/>
              </a:rPr>
              <a:t>Tex</a:t>
            </a:r>
            <a:r>
              <a:rPr sz="4400" b="1" spc="-25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4400" b="1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7939" y="6136640"/>
            <a:ext cx="65811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http://</a:t>
            </a:r>
            <a:r>
              <a:rPr sz="1600" u="sng"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ww</a:t>
            </a:r>
            <a:r>
              <a:rPr sz="1600" u="sng" spc="-114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w</a:t>
            </a:r>
            <a:r>
              <a:rPr sz="1600" u="sng" spc="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ea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sz="1600" u="sng"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y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good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tu</a:t>
            </a:r>
            <a:r>
              <a:rPr sz="1600" u="sng"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f</a:t>
            </a:r>
            <a:r>
              <a:rPr sz="1600" u="sng" spc="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f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.c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om/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p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odu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c</a:t>
            </a:r>
            <a:r>
              <a:rPr sz="1600" u="sng" spc="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/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i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nfo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mat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i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ona</a:t>
            </a:r>
            <a:r>
              <a:rPr sz="1600" u="sng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te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x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t+po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st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+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et.do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6178" y="169164"/>
            <a:ext cx="425132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7690" algn="l"/>
              </a:tabLst>
            </a:pP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  <a:r>
              <a:rPr sz="3600" spc="-20" dirty="0">
                <a:solidFill>
                  <a:srgbClr val="333399"/>
                </a:solidFill>
                <a:latin typeface="Calibri"/>
                <a:cs typeface="Calibri"/>
              </a:rPr>
              <a:t>.	</a:t>
            </a:r>
            <a:r>
              <a:rPr sz="3600" b="1" spc="-10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3600" b="1" spc="-45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3600" b="1" spc="-6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3600" b="1" spc="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m</a:t>
            </a:r>
            <a:r>
              <a:rPr sz="3600" b="1" spc="-40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3600" b="1" spc="-10" dirty="0">
                <a:solidFill>
                  <a:srgbClr val="333399"/>
                </a:solidFill>
                <a:latin typeface="Calibri"/>
                <a:cs typeface="Calibri"/>
              </a:rPr>
              <a:t>l</a:t>
            </a:r>
            <a:r>
              <a:rPr sz="3600" b="1" spc="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spc="-310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3600" b="1" spc="-6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x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0334" y="5984240"/>
            <a:ext cx="54876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http://engagen</a:t>
            </a:r>
            <a:r>
              <a:rPr sz="1600" u="sng" spc="-15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y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.o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g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u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c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e/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hift</a:t>
            </a:r>
            <a:r>
              <a:rPr sz="1600" u="sng" spc="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fo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tude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ts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an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d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pa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ts/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831850"/>
          <a:ext cx="8153400" cy="472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  <a:gridCol w="4191000"/>
              </a:tblGrid>
              <a:tr h="52228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ude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1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spc="-4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6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</a:tr>
              <a:tr h="4202112">
                <a:tc>
                  <a:txBody>
                    <a:bodyPr/>
                    <a:lstStyle/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389255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3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b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spc="-2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982344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ails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456565" indent="-286385">
                        <a:lnSpc>
                          <a:spcPts val="2830"/>
                        </a:lnSpc>
                        <a:spcBef>
                          <a:spcPts val="162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le 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“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rima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”</a:t>
                      </a:r>
                      <a:r>
                        <a:rPr sz="2400" spc="-220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uppl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396875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ud wit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b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pl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226060" indent="-28638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n-f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8600"/>
            <a:ext cx="8001000" cy="838200"/>
          </a:xfrm>
          <a:custGeom>
            <a:avLst/>
            <a:gdLst/>
            <a:ahLst/>
            <a:cxnLst/>
            <a:rect l="l" t="t" r="r" b="b"/>
            <a:pathLst>
              <a:path w="8001000" h="838200">
                <a:moveTo>
                  <a:pt x="0" y="0"/>
                </a:moveTo>
                <a:lnTo>
                  <a:pt x="8001000" y="0"/>
                </a:lnTo>
                <a:lnTo>
                  <a:pt x="8001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99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457200" y="275235"/>
            <a:ext cx="8839200" cy="673518"/>
          </a:xfrm>
          <a:prstGeom prst="rect">
            <a:avLst/>
          </a:prstGeom>
        </p:spPr>
        <p:txBody>
          <a:bodyPr vert="horz" wrap="square" lIns="0" tIns="118364" rIns="0" bIns="0" rtlCol="0">
            <a:spAutoFit/>
          </a:bodyPr>
          <a:lstStyle/>
          <a:p>
            <a:pPr marL="1603375" algn="ctr">
              <a:lnSpc>
                <a:spcPct val="100000"/>
              </a:lnSpc>
            </a:pPr>
            <a:r>
              <a:rPr b="0" dirty="0" smtClean="0">
                <a:solidFill>
                  <a:srgbClr val="660066"/>
                </a:solidFill>
                <a:latin typeface="Calibri"/>
                <a:cs typeface="Calibri"/>
              </a:rPr>
              <a:t>H</a:t>
            </a:r>
            <a:r>
              <a:rPr b="0" spc="-5" dirty="0" smtClean="0">
                <a:solidFill>
                  <a:srgbClr val="660066"/>
                </a:solidFill>
                <a:latin typeface="Calibri"/>
                <a:cs typeface="Calibri"/>
              </a:rPr>
              <a:t>i</a:t>
            </a:r>
            <a:r>
              <a:rPr b="0" dirty="0" smtClean="0">
                <a:solidFill>
                  <a:srgbClr val="660066"/>
                </a:solidFill>
                <a:latin typeface="Calibri"/>
                <a:cs typeface="Calibri"/>
              </a:rPr>
              <a:t>st</a:t>
            </a:r>
            <a:r>
              <a:rPr b="0" spc="5" dirty="0" smtClean="0">
                <a:solidFill>
                  <a:srgbClr val="660066"/>
                </a:solidFill>
                <a:latin typeface="Calibri"/>
                <a:cs typeface="Calibri"/>
              </a:rPr>
              <a:t>o</a:t>
            </a:r>
            <a:r>
              <a:rPr b="0" spc="-20" dirty="0" smtClean="0">
                <a:solidFill>
                  <a:srgbClr val="660066"/>
                </a:solidFill>
                <a:latin typeface="Calibri"/>
                <a:cs typeface="Calibri"/>
              </a:rPr>
              <a:t>r</a:t>
            </a:r>
            <a:r>
              <a:rPr b="0" dirty="0" smtClean="0">
                <a:solidFill>
                  <a:srgbClr val="660066"/>
                </a:solidFill>
                <a:latin typeface="Calibri"/>
                <a:cs typeface="Calibri"/>
              </a:rPr>
              <a:t>y</a:t>
            </a:r>
            <a:r>
              <a:rPr b="0" spc="-20" dirty="0" smtClean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o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f CCSS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0" y="1828800"/>
            <a:ext cx="7767955" cy="4086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128125"/>
              <a:buFont typeface="Calibri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Nat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tate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5" dirty="0">
                <a:latin typeface="Calibri"/>
                <a:cs typeface="Calibri"/>
              </a:rPr>
              <a:t>ve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ors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5" dirty="0">
                <a:latin typeface="Calibri"/>
                <a:cs typeface="Calibri"/>
              </a:rPr>
              <a:t>ss</a:t>
            </a:r>
            <a:r>
              <a:rPr sz="3200" b="1" dirty="0">
                <a:latin typeface="Calibri"/>
                <a:cs typeface="Calibri"/>
              </a:rPr>
              <a:t>oc</a:t>
            </a:r>
            <a:r>
              <a:rPr sz="3200" b="1" spc="-2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ti</a:t>
            </a:r>
            <a:r>
              <a:rPr sz="3200" b="1" dirty="0">
                <a:latin typeface="Calibri"/>
                <a:cs typeface="Calibri"/>
              </a:rPr>
              <a:t>on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ts val="3595"/>
              </a:lnSpc>
              <a:spcBef>
                <a:spcPts val="3000"/>
              </a:spcBef>
              <a:buSzPct val="128125"/>
              <a:buFont typeface="Calibri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5" dirty="0">
                <a:latin typeface="Calibri"/>
                <a:cs typeface="Calibri"/>
              </a:rPr>
              <a:t>un</a:t>
            </a:r>
            <a:r>
              <a:rPr sz="3200" b="1" dirty="0">
                <a:latin typeface="Calibri"/>
                <a:cs typeface="Calibri"/>
              </a:rPr>
              <a:t>c</a:t>
            </a:r>
            <a:r>
              <a:rPr sz="3200" b="1" spc="-10" dirty="0">
                <a:latin typeface="Calibri"/>
                <a:cs typeface="Calibri"/>
              </a:rPr>
              <a:t>il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Ch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f 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tate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c</a:t>
            </a:r>
            <a:r>
              <a:rPr sz="3200" b="1" spc="-5" dirty="0">
                <a:latin typeface="Calibri"/>
                <a:cs typeface="Calibri"/>
              </a:rPr>
              <a:t>h</a:t>
            </a:r>
            <a:r>
              <a:rPr sz="3200" b="1" dirty="0">
                <a:latin typeface="Calibri"/>
                <a:cs typeface="Calibri"/>
              </a:rPr>
              <a:t>oo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-5" dirty="0">
                <a:latin typeface="Calibri"/>
                <a:cs typeface="Calibri"/>
              </a:rPr>
              <a:t>ff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c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rs</a:t>
            </a:r>
            <a:endParaRPr sz="3200" dirty="0">
              <a:latin typeface="Calibri"/>
              <a:cs typeface="Calibri"/>
            </a:endParaRPr>
          </a:p>
          <a:p>
            <a:pPr marL="355600" marR="247650" indent="-342900">
              <a:lnSpc>
                <a:spcPct val="80000"/>
              </a:lnSpc>
              <a:spcBef>
                <a:spcPts val="1639"/>
              </a:spcBef>
              <a:buSzPct val="126785"/>
              <a:buFont typeface="Calibri"/>
              <a:buChar char="•"/>
              <a:tabLst>
                <a:tab pos="355600" algn="l"/>
              </a:tabLst>
            </a:pPr>
            <a:r>
              <a:rPr sz="2800" spc="-30" dirty="0" smtClean="0">
                <a:latin typeface="Calibri"/>
                <a:cs typeface="Calibri"/>
              </a:rPr>
              <a:t>W</a:t>
            </a:r>
            <a:r>
              <a:rPr sz="2800" spc="-15" dirty="0" smtClean="0">
                <a:latin typeface="Calibri"/>
                <a:cs typeface="Calibri"/>
              </a:rPr>
              <a:t>ork</a:t>
            </a:r>
            <a:r>
              <a:rPr sz="2800" spc="15" dirty="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</a:t>
            </a:r>
            <a:r>
              <a:rPr sz="2800" spc="-20" dirty="0">
                <a:latin typeface="Calibri"/>
                <a:cs typeface="Calibri"/>
              </a:rPr>
              <a:t>up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fee</a:t>
            </a:r>
            <a:r>
              <a:rPr sz="2800" spc="-20" dirty="0">
                <a:latin typeface="Calibri"/>
                <a:cs typeface="Calibri"/>
              </a:rPr>
              <a:t>db</a:t>
            </a:r>
            <a:r>
              <a:rPr sz="2800" spc="-10" dirty="0">
                <a:latin typeface="Calibri"/>
                <a:cs typeface="Calibri"/>
              </a:rPr>
              <a:t>ac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</a:t>
            </a:r>
            <a:r>
              <a:rPr sz="2800" spc="-20" dirty="0">
                <a:latin typeface="Calibri"/>
                <a:cs typeface="Calibri"/>
              </a:rPr>
              <a:t>up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rese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tat</a:t>
            </a:r>
            <a:r>
              <a:rPr sz="2800" spc="-20" dirty="0">
                <a:latin typeface="Calibri"/>
                <a:cs typeface="Calibri"/>
              </a:rPr>
              <a:t>iv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20" dirty="0">
                <a:latin typeface="Calibri"/>
                <a:cs typeface="Calibri"/>
              </a:rPr>
              <a:t>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cat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–1</a:t>
            </a:r>
            <a:r>
              <a:rPr sz="2800" spc="-15" dirty="0">
                <a:latin typeface="Calibri"/>
                <a:cs typeface="Calibri"/>
              </a:rPr>
              <a:t>2 e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cat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busin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mm</a:t>
            </a:r>
            <a:r>
              <a:rPr sz="2800" spc="-20" dirty="0">
                <a:latin typeface="Calibri"/>
                <a:cs typeface="Calibri"/>
              </a:rPr>
              <a:t>uni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iv</a:t>
            </a:r>
            <a:r>
              <a:rPr sz="2800" spc="-10" dirty="0">
                <a:latin typeface="Calibri"/>
                <a:cs typeface="Calibri"/>
              </a:rPr>
              <a:t>il 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</a:t>
            </a:r>
            <a:r>
              <a:rPr sz="2800" spc="-20" dirty="0">
                <a:latin typeface="Calibri"/>
                <a:cs typeface="Calibri"/>
              </a:rPr>
              <a:t>ups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ta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756285" marR="6350" lvl="1" indent="-286385">
              <a:lnSpc>
                <a:spcPct val="80700"/>
              </a:lnSpc>
              <a:spcBef>
                <a:spcPts val="100"/>
              </a:spcBef>
              <a:buSzPct val="126785"/>
              <a:buFont typeface="Calibri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nsu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20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hi</a:t>
            </a:r>
            <a:r>
              <a:rPr sz="2800" spc="-15" dirty="0">
                <a:latin typeface="Calibri"/>
                <a:cs typeface="Calibri"/>
              </a:rPr>
              <a:t>gh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oo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ege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756285" lvl="1" indent="-286385">
              <a:lnSpc>
                <a:spcPts val="3545"/>
              </a:lnSpc>
              <a:buSzPct val="126785"/>
              <a:buFont typeface="Calibri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Build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-b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dirty="0" smtClean="0">
                <a:latin typeface="Calibri"/>
                <a:cs typeface="Calibri"/>
              </a:rPr>
              <a:t>.</a:t>
            </a:r>
            <a:endParaRPr lang="en-US" sz="2800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747" y="208851"/>
            <a:ext cx="6537959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7690" algn="l"/>
              </a:tabLst>
            </a:pP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  <a:r>
              <a:rPr sz="3600" spc="-20" dirty="0">
                <a:solidFill>
                  <a:srgbClr val="333399"/>
                </a:solidFill>
                <a:latin typeface="Calibri"/>
                <a:cs typeface="Calibri"/>
              </a:rPr>
              <a:t>.	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l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spc="-7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ea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ng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3600" b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sz="3600" b="1" spc="-30" dirty="0">
                <a:solidFill>
                  <a:srgbClr val="333399"/>
                </a:solidFill>
                <a:latin typeface="Calibri"/>
                <a:cs typeface="Calibri"/>
              </a:rPr>
              <a:t>omp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l</a:t>
            </a:r>
            <a:r>
              <a:rPr sz="3600" b="1" spc="-6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x</a:t>
            </a:r>
            <a:r>
              <a:rPr sz="3600" b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spc="-310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3600" b="1" spc="-6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x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9684" y="6408102"/>
            <a:ext cx="54876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http://engagen</a:t>
            </a:r>
            <a:r>
              <a:rPr sz="1600" u="sng" spc="-15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y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.o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g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u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c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e/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hift</a:t>
            </a:r>
            <a:r>
              <a:rPr sz="1600" u="sng" spc="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fo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tude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ts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an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d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pa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ts/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450" y="892175"/>
          <a:ext cx="8229600" cy="4816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5425"/>
                <a:gridCol w="4194175"/>
              </a:tblGrid>
              <a:tr h="51821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ude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1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spc="-4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6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</a:tr>
              <a:tr h="4298264">
                <a:tc>
                  <a:txBody>
                    <a:bodyPr/>
                    <a:lstStyle/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389890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rial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rt 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rk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tu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16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Unp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128270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ndl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fru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p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push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71475" marR="257810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ll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g 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723265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3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g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 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pp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alle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rials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</a:pPr>
                      <a:r>
                        <a:rPr sz="2400" i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4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them.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274320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ng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rial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i="1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b="1" i="1" spc="-10" dirty="0">
                          <a:latin typeface="Calibri"/>
                          <a:cs typeface="Calibri"/>
                        </a:rPr>
                        <a:t>ort</a:t>
                      </a:r>
                      <a:r>
                        <a:rPr sz="2400" b="1" i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unp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ki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662" y="208851"/>
            <a:ext cx="717423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7055" algn="l"/>
              </a:tabLst>
            </a:pP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3</a:t>
            </a:r>
            <a:r>
              <a:rPr sz="3600" spc="-20" dirty="0">
                <a:solidFill>
                  <a:srgbClr val="333399"/>
                </a:solidFill>
                <a:latin typeface="Calibri"/>
                <a:cs typeface="Calibri"/>
              </a:rPr>
              <a:t>.	</a:t>
            </a:r>
            <a:r>
              <a:rPr sz="3600" b="1" spc="-310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3600" b="1" spc="-6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x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333399"/>
                </a:solidFill>
                <a:latin typeface="Calibri"/>
                <a:cs typeface="Calibri"/>
              </a:rPr>
              <a:t>-</a:t>
            </a:r>
            <a:r>
              <a:rPr sz="3600" b="1" spc="-30" dirty="0">
                <a:solidFill>
                  <a:srgbClr val="333399"/>
                </a:solidFill>
                <a:latin typeface="Calibri"/>
                <a:cs typeface="Calibri"/>
              </a:rPr>
              <a:t>B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36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Ans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w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3600" b="1" spc="-4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sz="36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W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th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spc="-12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v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dence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0" y="6172200"/>
            <a:ext cx="54876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http://engagen</a:t>
            </a:r>
            <a:r>
              <a:rPr sz="1600" u="sng" spc="-15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y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.o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g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u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c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e/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hift</a:t>
            </a:r>
            <a:r>
              <a:rPr sz="1600" u="sng" spc="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fo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tude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ts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an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d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pa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ts/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908050"/>
          <a:ext cx="7924800" cy="4648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  <a:gridCol w="4191000"/>
              </a:tblGrid>
              <a:tr h="69691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ude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1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spc="-4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800" b="1" spc="-6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</a:tr>
              <a:tr h="3951287">
                <a:tc>
                  <a:txBody>
                    <a:bodyPr/>
                    <a:lstStyle/>
                    <a:p>
                      <a:pPr marL="371475" marR="525780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Fin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iden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upp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rt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thei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40"/>
                        </a:spcBef>
                        <a:buFont typeface="Calibri"/>
                        <a:buChar char="•"/>
                      </a:pPr>
                      <a:endParaRPr sz="2600"/>
                    </a:p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spc="-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rm j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udgme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40"/>
                        </a:spcBef>
                        <a:buFont typeface="Calibri"/>
                        <a:buChar char="•"/>
                      </a:pPr>
                      <a:endParaRPr sz="2600"/>
                    </a:p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39"/>
                        </a:spcBef>
                        <a:buFont typeface="Calibri"/>
                        <a:buChar char="•"/>
                      </a:pPr>
                      <a:endParaRPr sz="2600"/>
                    </a:p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ss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uth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5" dirty="0">
                          <a:latin typeface="MS PGothic"/>
                          <a:cs typeface="MS PGothic"/>
                        </a:rPr>
                        <a:t>“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dirty="0">
                          <a:latin typeface="MS PGothic"/>
                          <a:cs typeface="MS PGothic"/>
                        </a:rPr>
                        <a:t>”</a:t>
                      </a:r>
                      <a:endParaRPr sz="2200">
                        <a:latin typeface="MS PGothic"/>
                        <a:cs typeface="MS P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spc="-17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39"/>
                        </a:spcBef>
                        <a:buFont typeface="Calibri"/>
                        <a:buChar char="•"/>
                      </a:pPr>
                      <a:endParaRPr sz="2600"/>
                    </a:p>
                    <a:p>
                      <a:pPr marL="371475" marR="45656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Ask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den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ss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s/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eeme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40"/>
                        </a:spcBef>
                        <a:buFont typeface="Calibri"/>
                        <a:buChar char="•"/>
                      </a:pPr>
                      <a:endParaRPr sz="2600"/>
                    </a:p>
                    <a:p>
                      <a:pPr marL="371475" marR="16192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 sa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me b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k 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ss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h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dence.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802" y="208851"/>
            <a:ext cx="747204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7690" algn="l"/>
              </a:tabLst>
            </a:pP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4</a:t>
            </a:r>
            <a:r>
              <a:rPr sz="3600" spc="-20" dirty="0">
                <a:solidFill>
                  <a:srgbClr val="333399"/>
                </a:solidFill>
                <a:latin typeface="Calibri"/>
                <a:cs typeface="Calibri"/>
              </a:rPr>
              <a:t>.	</a:t>
            </a:r>
            <a:r>
              <a:rPr sz="3600" b="1" spc="-95" dirty="0">
                <a:solidFill>
                  <a:srgbClr val="333399"/>
                </a:solidFill>
                <a:latin typeface="Calibri"/>
                <a:cs typeface="Calibri"/>
              </a:rPr>
              <a:t>W</a:t>
            </a:r>
            <a:r>
              <a:rPr sz="3600" b="1" spc="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ng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3600" b="1" spc="-4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m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u</a:t>
            </a:r>
            <a:r>
              <a:rPr sz="3600" b="1" spc="-4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sz="3600" b="1" spc="5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sz="3600" b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W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th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spc="-12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3600" b="1" spc="-25" dirty="0">
                <a:solidFill>
                  <a:srgbClr val="333399"/>
                </a:solidFill>
                <a:latin typeface="Calibri"/>
                <a:cs typeface="Calibri"/>
              </a:rPr>
              <a:t>v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dence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7934" y="6212840"/>
            <a:ext cx="54876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http://engagen</a:t>
            </a:r>
            <a:r>
              <a:rPr sz="1600" u="sng" spc="-15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y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.o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g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u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c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e/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hift</a:t>
            </a:r>
            <a:r>
              <a:rPr sz="1600" u="sng" spc="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fo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tude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ts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an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d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pa</a:t>
            </a:r>
            <a:r>
              <a:rPr sz="16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6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ts/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908050"/>
          <a:ext cx="7924800" cy="4594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/>
                <a:gridCol w="4038600"/>
              </a:tblGrid>
              <a:tr h="6096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ude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1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spc="-4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6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</a:tr>
              <a:tr h="3984625">
                <a:tc>
                  <a:txBody>
                    <a:bodyPr/>
                    <a:lstStyle/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7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writ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g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idence.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40"/>
                        </a:spcBef>
                      </a:pPr>
                      <a:endParaRPr sz="2600"/>
                    </a:p>
                    <a:p>
                      <a:pPr marL="371475" marR="571500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mp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multipl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n wr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ng.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40"/>
                        </a:spcBef>
                        <a:buFont typeface="Calibri"/>
                        <a:buChar char="•"/>
                      </a:pPr>
                      <a:endParaRPr sz="2600"/>
                    </a:p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spc="-6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ell.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b="1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wr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me.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40"/>
                        </a:spcBef>
                        <a:buFont typeface="Calibri"/>
                        <a:buChar char="•"/>
                      </a:pPr>
                      <a:endParaRPr sz="2600"/>
                    </a:p>
                    <a:p>
                      <a:pPr marL="371475" marR="50609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spc="-6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“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s”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dence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40"/>
                        </a:spcBef>
                        <a:buFont typeface="Calibri"/>
                        <a:buChar char="•"/>
                      </a:pPr>
                      <a:endParaRPr sz="2600"/>
                    </a:p>
                    <a:p>
                      <a:pPr marL="371475" marR="55816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k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 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ppendi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x A: 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tp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://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ww</a:t>
                      </a:r>
                      <a:r>
                        <a:rPr sz="2200" spc="-14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s. 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8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spc="-3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ass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7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ppendix_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.pd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17934" y="6212840"/>
            <a:ext cx="54876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http://engagen</a:t>
            </a:r>
            <a:r>
              <a:rPr sz="1600" u="sng" spc="-1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y</a:t>
            </a: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.o</a:t>
            </a:r>
            <a:r>
              <a:rPr sz="1600" u="sng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g</a:t>
            </a:r>
            <a:r>
              <a:rPr sz="1600" u="sng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/</a:t>
            </a:r>
            <a:r>
              <a:rPr sz="1600" u="sng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e</a:t>
            </a:r>
            <a:r>
              <a:rPr sz="1600" u="sng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o</a:t>
            </a:r>
            <a:r>
              <a:rPr sz="16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u</a:t>
            </a:r>
            <a:r>
              <a:rPr sz="1600" u="sng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c</a:t>
            </a: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e/</a:t>
            </a:r>
            <a:r>
              <a:rPr sz="1600" u="sng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hift</a:t>
            </a:r>
            <a:r>
              <a:rPr sz="1600" u="sng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fo</a:t>
            </a:r>
            <a:r>
              <a:rPr sz="1600" u="sng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s</a:t>
            </a: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tude</a:t>
            </a:r>
            <a:r>
              <a:rPr sz="16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n</a:t>
            </a:r>
            <a:r>
              <a:rPr sz="1600" u="sng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ts</a:t>
            </a:r>
            <a:r>
              <a:rPr sz="1600" u="sng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an</a:t>
            </a:r>
            <a:r>
              <a:rPr sz="16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d</a:t>
            </a:r>
            <a:r>
              <a:rPr sz="1600" u="sng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-</a:t>
            </a: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pa</a:t>
            </a:r>
            <a:r>
              <a:rPr sz="1600" u="sng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r</a:t>
            </a:r>
            <a:r>
              <a:rPr sz="1600" u="sng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e</a:t>
            </a:r>
            <a:r>
              <a:rPr sz="16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n</a:t>
            </a:r>
            <a:r>
              <a:rPr sz="1600" u="sng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/>
              </a:rPr>
              <a:t>ts/</a:t>
            </a:r>
            <a:endParaRPr sz="1600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11529"/>
              </p:ext>
            </p:extLst>
          </p:nvPr>
        </p:nvGraphicFramePr>
        <p:xfrm>
          <a:off x="457200" y="914400"/>
          <a:ext cx="7924800" cy="4702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/>
                <a:gridCol w="4038600"/>
              </a:tblGrid>
              <a:tr h="51820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ude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1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spc="-4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6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</a:tr>
              <a:tr h="4183966">
                <a:tc>
                  <a:txBody>
                    <a:bodyPr/>
                    <a:lstStyle/>
                    <a:p>
                      <a:pPr marL="371475" marR="410209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ds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 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olle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63"/>
                        </a:spcBef>
                        <a:buFont typeface="Calibri"/>
                        <a:buChar char="•"/>
                      </a:pPr>
                      <a:endParaRPr sz="2300"/>
                    </a:p>
                    <a:p>
                      <a:pPr marL="371475" marR="986155" indent="-286385">
                        <a:lnSpc>
                          <a:spcPct val="101499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 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 “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 of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po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dirty="0">
                          <a:latin typeface="MS PGothic"/>
                          <a:cs typeface="MS PGothic"/>
                        </a:rPr>
                        <a:t>”</a:t>
                      </a:r>
                      <a:endParaRPr sz="2000">
                        <a:latin typeface="MS PGothic"/>
                        <a:cs typeface="MS P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71475" marR="411480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wi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 bab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ies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oole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 and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n.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18"/>
                        </a:spcBef>
                        <a:buFont typeface="Calibri"/>
                        <a:buChar char="•"/>
                      </a:pPr>
                      <a:endParaRPr sz="1900" dirty="0"/>
                    </a:p>
                    <a:p>
                      <a:pPr marL="371475" marR="476250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0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c.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19"/>
                        </a:spcBef>
                        <a:buFont typeface="Calibri"/>
                        <a:buChar char="•"/>
                      </a:pPr>
                      <a:endParaRPr sz="1900" dirty="0"/>
                    </a:p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ng.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19"/>
                        </a:spcBef>
                        <a:buFont typeface="Calibri"/>
                        <a:buChar char="•"/>
                      </a:pPr>
                      <a:endParaRPr sz="1900" dirty="0"/>
                    </a:p>
                    <a:p>
                      <a:pPr marL="371475" marR="16065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000" spc="-16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n: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ur ch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n;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n;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wi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n;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 up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sill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wit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29663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392"/>
                </a:solidFill>
                <a:latin typeface="Calibri" panose="020F0502020204030204" pitchFamily="34" charset="0"/>
              </a:rPr>
              <a:t>5.  Academic Vocabulary</a:t>
            </a:r>
            <a:endParaRPr lang="en-US" sz="3600" dirty="0">
              <a:solidFill>
                <a:srgbClr val="00539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5305">
              <a:lnSpc>
                <a:spcPct val="100000"/>
              </a:lnSpc>
            </a:pPr>
            <a:r>
              <a:rPr sz="3600" spc="-20" dirty="0">
                <a:solidFill>
                  <a:srgbClr val="333399"/>
                </a:solidFill>
              </a:rPr>
              <a:t>6</a:t>
            </a:r>
            <a:r>
              <a:rPr sz="3600" b="0" spc="-20" dirty="0">
                <a:solidFill>
                  <a:srgbClr val="333399"/>
                </a:solidFill>
                <a:latin typeface="Calibri"/>
                <a:cs typeface="Calibri"/>
              </a:rPr>
              <a:t>.</a:t>
            </a:r>
            <a:r>
              <a:rPr sz="3600" b="0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333399"/>
                </a:solidFill>
              </a:rPr>
              <a:t>Di</a:t>
            </a:r>
            <a:r>
              <a:rPr sz="3600" spc="-25" dirty="0">
                <a:solidFill>
                  <a:srgbClr val="333399"/>
                </a:solidFill>
              </a:rPr>
              <a:t>g</a:t>
            </a:r>
            <a:r>
              <a:rPr sz="3600" spc="-5" dirty="0">
                <a:solidFill>
                  <a:srgbClr val="333399"/>
                </a:solidFill>
              </a:rPr>
              <a:t>i</a:t>
            </a:r>
            <a:r>
              <a:rPr sz="3600" spc="-50" dirty="0">
                <a:solidFill>
                  <a:srgbClr val="333399"/>
                </a:solidFill>
              </a:rPr>
              <a:t>t</a:t>
            </a:r>
            <a:r>
              <a:rPr sz="3600" spc="-25" dirty="0">
                <a:solidFill>
                  <a:srgbClr val="333399"/>
                </a:solidFill>
              </a:rPr>
              <a:t>a</a:t>
            </a:r>
            <a:r>
              <a:rPr sz="3600" spc="-10" dirty="0">
                <a:solidFill>
                  <a:srgbClr val="333399"/>
                </a:solidFill>
              </a:rPr>
              <a:t>l</a:t>
            </a:r>
            <a:r>
              <a:rPr sz="3600" spc="15" dirty="0">
                <a:solidFill>
                  <a:srgbClr val="333399"/>
                </a:solidFill>
              </a:rPr>
              <a:t> </a:t>
            </a:r>
            <a:r>
              <a:rPr sz="3600" spc="-20" dirty="0">
                <a:solidFill>
                  <a:srgbClr val="333399"/>
                </a:solidFill>
              </a:rPr>
              <a:t>L</a:t>
            </a:r>
            <a:r>
              <a:rPr sz="3600" spc="-5" dirty="0">
                <a:solidFill>
                  <a:srgbClr val="333399"/>
                </a:solidFill>
              </a:rPr>
              <a:t>i</a:t>
            </a:r>
            <a:r>
              <a:rPr sz="3600" spc="-65" dirty="0">
                <a:solidFill>
                  <a:srgbClr val="333399"/>
                </a:solidFill>
              </a:rPr>
              <a:t>t</a:t>
            </a:r>
            <a:r>
              <a:rPr sz="3600" spc="-5" dirty="0">
                <a:solidFill>
                  <a:srgbClr val="333399"/>
                </a:solidFill>
              </a:rPr>
              <a:t>e</a:t>
            </a:r>
            <a:r>
              <a:rPr sz="3600" spc="-85" dirty="0">
                <a:solidFill>
                  <a:srgbClr val="333399"/>
                </a:solidFill>
              </a:rPr>
              <a:t>r</a:t>
            </a:r>
            <a:r>
              <a:rPr sz="3600" spc="-25" dirty="0">
                <a:solidFill>
                  <a:srgbClr val="333399"/>
                </a:solidFill>
              </a:rPr>
              <a:t>a</a:t>
            </a:r>
            <a:r>
              <a:rPr sz="3600" spc="5" dirty="0">
                <a:solidFill>
                  <a:srgbClr val="333399"/>
                </a:solidFill>
              </a:rPr>
              <a:t>c</a:t>
            </a:r>
            <a:r>
              <a:rPr sz="3600" spc="-20" dirty="0">
                <a:solidFill>
                  <a:srgbClr val="333399"/>
                </a:solidFill>
              </a:rPr>
              <a:t>y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815975"/>
          <a:ext cx="8229600" cy="4816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5425"/>
                <a:gridCol w="4194175"/>
              </a:tblGrid>
              <a:tr h="51821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ude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1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spc="-4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-6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2800" b="1" spc="25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2800" b="1" spc="10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DEDED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</a:tr>
              <a:tr h="4298264">
                <a:tc>
                  <a:txBody>
                    <a:bodyPr/>
                    <a:lstStyle/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2400" spc="-15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1120775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pub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h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645160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t,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llab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b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768350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spc="-6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i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rm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ce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ia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rm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71475" marR="1178560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amiliar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15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80645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145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 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pp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 as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arni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1475" marR="179705" indent="-286385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•"/>
                        <a:tabLst>
                          <a:tab pos="3721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 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cce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ia.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7571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D86"/>
                </a:solidFill>
                <a:latin typeface="Calibri" panose="020F0502020204030204" pitchFamily="34" charset="0"/>
              </a:rPr>
              <a:t>6.  Digital Literacy</a:t>
            </a:r>
            <a:endParaRPr lang="en-US" sz="3600" dirty="0">
              <a:solidFill>
                <a:srgbClr val="004D8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English Language Arts?</a:t>
            </a:r>
            <a:endParaRPr lang="en-US" dirty="0"/>
          </a:p>
        </p:txBody>
      </p:sp>
      <p:pic>
        <p:nvPicPr>
          <p:cNvPr id="2050" name="Picture 2" descr="C:\Users\cgollogly\AppData\Local\Microsoft\Windows\Temporary Internet Files\Content.IE5\U4Z3XJL6\MC900326908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57" y="3310394"/>
            <a:ext cx="913486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gollogly\AppData\Local\Microsoft\Windows\Temporary Internet Files\Content.IE5\BKY2OTG0\MC9002378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18" y="2634558"/>
            <a:ext cx="1975164" cy="15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gollogly\AppData\Local\Microsoft\Windows\Temporary Internet Files\Content.IE5\U4Z3XJL6\MC9003269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3544214"/>
            <a:ext cx="913486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gollogly\AppData\Local\Microsoft\Windows\Temporary Internet Files\Content.IE5\AF5JQY22\MC9003841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538021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gollogly\AppData\Local\Microsoft\Windows\Temporary Internet Files\Content.IE5\MUE8UULJ\MC9003117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70957"/>
            <a:ext cx="621792" cy="9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gollogly\AppData\Local\Microsoft\Windows\Temporary Internet Files\Content.IE5\3Z03VJA0\MC90043151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7" y="47244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gollogly\AppData\Local\Microsoft\Windows\Temporary Internet Files\Content.IE5\XKMEGQQU\MC90043154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2" y="37338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gollogly\AppData\Local\Microsoft\Windows\Temporary Internet Files\Content.IE5\8X4HUMIB\MC900441498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85534"/>
            <a:ext cx="3385457" cy="25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gollogly\AppData\Local\Microsoft\Windows\Temporary Internet Files\Content.IE5\AIHDZ4EB\MC900434859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743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cgollogly\AppData\Local\Microsoft\Windows\Temporary Internet Files\Content.IE5\CYX2ML9K\MC90005396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16" y="1650186"/>
            <a:ext cx="861365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cgollogly\AppData\Local\Microsoft\Windows\Temporary Internet Files\Content.IE5\7U55AJBF\MC90038926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72" y="1259300"/>
            <a:ext cx="1139342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4162" y="378459"/>
            <a:ext cx="755459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6 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Sh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ts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 i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 M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at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hem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at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cs</a:t>
            </a:r>
            <a:r>
              <a:rPr sz="3200" b="1" spc="-5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mm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on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 C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ore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6680" y="1300480"/>
            <a:ext cx="6095987" cy="4348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3139" y="596709"/>
            <a:ext cx="6903084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CC0000"/>
                </a:solidFill>
                <a:latin typeface="Calibri"/>
                <a:cs typeface="Calibri"/>
              </a:rPr>
              <a:t>Six</a:t>
            </a:r>
            <a:r>
              <a:rPr sz="2800" b="1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CC0000"/>
                </a:solidFill>
                <a:latin typeface="Calibri"/>
                <a:cs typeface="Calibri"/>
              </a:rPr>
              <a:t>K</a:t>
            </a:r>
            <a:r>
              <a:rPr sz="2800" b="1" spc="-20" dirty="0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CC0000"/>
                </a:solidFill>
                <a:latin typeface="Calibri"/>
                <a:cs typeface="Calibri"/>
              </a:rPr>
              <a:t>y</a:t>
            </a:r>
            <a:r>
              <a:rPr sz="2800" b="1" spc="2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C0000"/>
                </a:solidFill>
                <a:latin typeface="Calibri"/>
                <a:cs typeface="Calibri"/>
              </a:rPr>
              <a:t>Shi</a:t>
            </a:r>
            <a:r>
              <a:rPr sz="2800" b="1" spc="-10" dirty="0">
                <a:solidFill>
                  <a:srgbClr val="CC0000"/>
                </a:solidFill>
                <a:latin typeface="Calibri"/>
                <a:cs typeface="Calibri"/>
              </a:rPr>
              <a:t>fts</a:t>
            </a:r>
            <a:r>
              <a:rPr sz="2800" b="1" spc="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C0000"/>
                </a:solidFill>
                <a:latin typeface="Calibri"/>
                <a:cs typeface="Calibri"/>
              </a:rPr>
              <a:t>in</a:t>
            </a:r>
            <a:r>
              <a:rPr sz="2800" b="1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C0000"/>
                </a:solidFill>
                <a:latin typeface="Calibri"/>
                <a:cs typeface="Calibri"/>
              </a:rPr>
              <a:t>Ma</a:t>
            </a:r>
            <a:r>
              <a:rPr sz="2800" b="1" spc="-1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CC0000"/>
                </a:solidFill>
                <a:latin typeface="Calibri"/>
                <a:cs typeface="Calibri"/>
              </a:rPr>
              <a:t>hemat</a:t>
            </a:r>
            <a:r>
              <a:rPr sz="2800" b="1" spc="-15" dirty="0">
                <a:solidFill>
                  <a:srgbClr val="CC0000"/>
                </a:solidFill>
                <a:latin typeface="Calibri"/>
                <a:cs typeface="Calibri"/>
              </a:rPr>
              <a:t>ics</a:t>
            </a:r>
            <a:r>
              <a:rPr sz="2800" b="1" spc="2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C0000"/>
                </a:solidFill>
                <a:latin typeface="Calibri"/>
                <a:cs typeface="Calibri"/>
              </a:rPr>
              <a:t>in</a:t>
            </a:r>
            <a:r>
              <a:rPr sz="2800" b="1" spc="-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C0000"/>
                </a:solidFill>
                <a:latin typeface="Calibri"/>
                <a:cs typeface="Calibri"/>
              </a:rPr>
              <a:t>Co</a:t>
            </a:r>
            <a:r>
              <a:rPr sz="2800" b="1" spc="-25" dirty="0">
                <a:solidFill>
                  <a:srgbClr val="CC0000"/>
                </a:solidFill>
                <a:latin typeface="Calibri"/>
                <a:cs typeface="Calibri"/>
              </a:rPr>
              <a:t>mm</a:t>
            </a:r>
            <a:r>
              <a:rPr sz="2800" b="1" spc="-20" dirty="0">
                <a:solidFill>
                  <a:srgbClr val="CC0000"/>
                </a:solidFill>
                <a:latin typeface="Calibri"/>
                <a:cs typeface="Calibri"/>
              </a:rPr>
              <a:t>o</a:t>
            </a:r>
            <a:r>
              <a:rPr sz="2800" b="1" spc="-15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2800" b="1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C0000"/>
                </a:solidFill>
                <a:latin typeface="Calibri"/>
                <a:cs typeface="Calibri"/>
              </a:rPr>
              <a:t>Co</a:t>
            </a:r>
            <a:r>
              <a:rPr sz="2800" b="1" spc="-15" dirty="0">
                <a:solidFill>
                  <a:srgbClr val="CC0000"/>
                </a:solidFill>
                <a:latin typeface="Calibri"/>
                <a:cs typeface="Calibri"/>
              </a:rPr>
              <a:t>re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07308"/>
              </p:ext>
            </p:extLst>
          </p:nvPr>
        </p:nvGraphicFramePr>
        <p:xfrm>
          <a:off x="0" y="1593850"/>
          <a:ext cx="9144000" cy="457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0786"/>
                <a:gridCol w="6123214"/>
              </a:tblGrid>
              <a:tr h="786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469265">
                        <a:lnSpc>
                          <a:spcPct val="1161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riorit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s/her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</a:tr>
              <a:tr h="773357">
                <a:tc>
                  <a:txBody>
                    <a:bodyPr/>
                    <a:lstStyle/>
                    <a:p>
                      <a:pPr marL="9036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2749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h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wil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</a:tr>
              <a:tr h="863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uen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174625">
                        <a:lnSpc>
                          <a:spcPct val="1161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ori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s?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 spend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ems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 same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dea?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</a:tr>
              <a:tr h="512899">
                <a:tc>
                  <a:txBody>
                    <a:bodyPr/>
                    <a:lstStyle/>
                    <a:p>
                      <a:pPr marL="448309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eep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nde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ng</a:t>
                      </a: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</a:tr>
              <a:tr h="786939">
                <a:tc>
                  <a:txBody>
                    <a:bodyPr/>
                    <a:lstStyle/>
                    <a:p>
                      <a:pPr marL="8782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372110">
                        <a:lnSpc>
                          <a:spcPct val="1161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mes up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</a:tr>
              <a:tr h="854389">
                <a:tc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ual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402590">
                        <a:lnSpc>
                          <a:spcPct val="1161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h? 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nk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ab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e?</a:t>
                      </a:r>
                    </a:p>
                  </a:txBody>
                  <a:tcPr marL="0" marR="0" marT="0" marB="0">
                    <a:lnL w="12700">
                      <a:solidFill>
                        <a:srgbClr val="A69372"/>
                      </a:solidFill>
                      <a:prstDash val="solid"/>
                    </a:lnL>
                    <a:lnR w="12700">
                      <a:solidFill>
                        <a:srgbClr val="A69372"/>
                      </a:solidFill>
                      <a:prstDash val="solid"/>
                    </a:lnR>
                    <a:lnT w="12700">
                      <a:solidFill>
                        <a:srgbClr val="A69372"/>
                      </a:solidFill>
                      <a:prstDash val="solid"/>
                    </a:lnT>
                    <a:lnB w="12700">
                      <a:solidFill>
                        <a:srgbClr val="A69372"/>
                      </a:solidFill>
                      <a:prstDash val="solid"/>
                    </a:lnB>
                    <a:solidFill>
                      <a:srgbClr val="EFEA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2" y="1523"/>
            <a:ext cx="739130" cy="854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86583" y="1521"/>
            <a:ext cx="627887" cy="854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1072" y="1523"/>
            <a:ext cx="2513063" cy="854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7344" y="1521"/>
            <a:ext cx="2331719" cy="85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6831" y="1523"/>
            <a:ext cx="2487168" cy="8549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9844" y="445008"/>
            <a:ext cx="5576303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2759" y="445008"/>
            <a:ext cx="624827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37714" y="58420"/>
            <a:ext cx="5069205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78765">
              <a:lnSpc>
                <a:spcPct val="100000"/>
              </a:lnSpc>
            </a:pP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1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.</a:t>
            </a:r>
            <a:r>
              <a:rPr sz="3200" spc="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oc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s</a:t>
            </a:r>
            <a:r>
              <a:rPr sz="3200" b="1" spc="-2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d</a:t>
            </a:r>
            <a:r>
              <a:rPr sz="3200" b="1" spc="-2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2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.</a:t>
            </a:r>
            <a:r>
              <a:rPr sz="3200" spc="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heren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CC0000"/>
                </a:solidFill>
                <a:latin typeface="Calibri"/>
                <a:cs typeface="Calibri"/>
              </a:rPr>
              <a:t>: 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H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l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in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g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Yo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3200" b="1" spc="-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il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d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 W</a:t>
            </a:r>
            <a:r>
              <a:rPr sz="3200" b="1" spc="-10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th</a:t>
            </a:r>
            <a:r>
              <a:rPr sz="3200" b="1" spc="-2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C0000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CC0000"/>
                </a:solidFill>
                <a:latin typeface="Calibri"/>
                <a:cs typeface="Calibri"/>
              </a:rPr>
              <a:t>ath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740" y="1485900"/>
            <a:ext cx="5955030" cy="368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3600" b="1" spc="-30" dirty="0">
                <a:latin typeface="Calibri"/>
                <a:cs typeface="Calibri"/>
              </a:rPr>
              <a:t>B</a:t>
            </a:r>
            <a:r>
              <a:rPr sz="3600" b="1" dirty="0">
                <a:latin typeface="Calibri"/>
                <a:cs typeface="Calibri"/>
              </a:rPr>
              <a:t>e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a</a:t>
            </a:r>
            <a:r>
              <a:rPr sz="3600" b="1" dirty="0">
                <a:latin typeface="Calibri"/>
                <a:cs typeface="Calibri"/>
              </a:rPr>
              <a:t> Res</a:t>
            </a:r>
            <a:r>
              <a:rPr sz="3600" b="1" spc="-5" dirty="0">
                <a:latin typeface="Calibri"/>
                <a:cs typeface="Calibri"/>
              </a:rPr>
              <a:t>ea</a:t>
            </a:r>
            <a:r>
              <a:rPr sz="3600" b="1" spc="5" dirty="0">
                <a:latin typeface="Calibri"/>
                <a:cs typeface="Calibri"/>
              </a:rPr>
              <a:t>rc</a:t>
            </a:r>
            <a:r>
              <a:rPr sz="3600" b="1" dirty="0">
                <a:latin typeface="Calibri"/>
                <a:cs typeface="Calibri"/>
              </a:rPr>
              <a:t>he</a:t>
            </a:r>
            <a:r>
              <a:rPr sz="3600" b="1" spc="5" dirty="0">
                <a:latin typeface="Calibri"/>
                <a:cs typeface="Calibri"/>
              </a:rPr>
              <a:t>r</a:t>
            </a:r>
            <a:r>
              <a:rPr sz="3600" spc="-10" dirty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756285" marR="452120" lvl="1" indent="-286385">
              <a:lnSpc>
                <a:spcPts val="3030"/>
              </a:lnSpc>
              <a:spcBef>
                <a:spcPts val="2340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As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und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hild</a:t>
            </a:r>
            <a:r>
              <a:rPr sz="2800" spc="-25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hin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605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lis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756285" marR="6350" lvl="1" indent="-286385">
              <a:lnSpc>
                <a:spcPts val="3030"/>
              </a:lnSpc>
              <a:spcBef>
                <a:spcPts val="2030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ow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ge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at 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efore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fter</a:t>
            </a:r>
            <a:r>
              <a:rPr sz="2800" spc="-15" dirty="0">
                <a:latin typeface="Calibri"/>
                <a:cs typeface="Calibri"/>
              </a:rPr>
              <a:t> yo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hild</a:t>
            </a:r>
            <a:r>
              <a:rPr sz="2800" spc="-15" dirty="0">
                <a:latin typeface="Calibri"/>
                <a:cs typeface="Calibri"/>
              </a:rPr>
              <a:t>’s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rre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" y="1257300"/>
            <a:ext cx="8305800" cy="7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2168" y="1539272"/>
            <a:ext cx="2725948" cy="27876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656831" y="1523"/>
            <a:ext cx="2487168" cy="854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2759" y="445008"/>
            <a:ext cx="624827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76600" y="533400"/>
            <a:ext cx="50692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78765">
              <a:lnSpc>
                <a:spcPct val="100000"/>
              </a:lnSpc>
            </a:pPr>
            <a:r>
              <a:rPr lang="en-US" sz="3200" b="1" spc="-5" dirty="0" smtClean="0">
                <a:solidFill>
                  <a:srgbClr val="CC0000"/>
                </a:solidFill>
                <a:latin typeface="Calibri"/>
                <a:cs typeface="Calibri"/>
              </a:rPr>
              <a:t>3. Fluency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1981200"/>
            <a:ext cx="4724400" cy="4520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lang="en-US" sz="3600" b="1" spc="-30" dirty="0" smtClean="0">
                <a:latin typeface="Calibri"/>
                <a:cs typeface="Calibri"/>
              </a:rPr>
              <a:t>Understanding Fluency</a:t>
            </a:r>
            <a:endParaRPr sz="3600" dirty="0">
              <a:latin typeface="Calibri"/>
              <a:cs typeface="Calibri"/>
            </a:endParaRPr>
          </a:p>
          <a:p>
            <a:pPr marL="756285" marR="452120" lvl="1" indent="-286385">
              <a:lnSpc>
                <a:spcPts val="3030"/>
              </a:lnSpc>
              <a:spcBef>
                <a:spcPts val="2340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lang="en-US" sz="2800" spc="-20" dirty="0" smtClean="0">
                <a:latin typeface="Calibri"/>
                <a:cs typeface="Calibri"/>
              </a:rPr>
              <a:t>More than just memorization</a:t>
            </a:r>
            <a:r>
              <a:rPr sz="280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605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lang="en-US" sz="2800" spc="-15" dirty="0" smtClean="0">
                <a:latin typeface="Calibri"/>
                <a:cs typeface="Calibri"/>
              </a:rPr>
              <a:t>Fluent with procedures, not just facts</a:t>
            </a:r>
            <a:r>
              <a:rPr sz="280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756285" marR="6350" lvl="1" indent="-286385">
              <a:lnSpc>
                <a:spcPts val="3030"/>
              </a:lnSpc>
              <a:spcBef>
                <a:spcPts val="2030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lang="en-US" sz="2800" spc="-15" dirty="0" smtClean="0">
                <a:latin typeface="Calibri"/>
                <a:cs typeface="Calibri"/>
              </a:rPr>
              <a:t>Fluency enables students to understand and manipulate more complex concepts.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" y="1257300"/>
            <a:ext cx="83058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743200"/>
            <a:ext cx="2971800" cy="2730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5334000"/>
            <a:ext cx="3162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58142"/>
            <a:ext cx="8229600" cy="884858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11760" algn="ctr">
              <a:lnSpc>
                <a:spcPct val="100000"/>
              </a:lnSpc>
            </a:pPr>
            <a:r>
              <a:rPr sz="4000" b="0" spc="-35" dirty="0">
                <a:latin typeface="Calibri"/>
                <a:cs typeface="Calibri"/>
              </a:rPr>
              <a:t>O</a:t>
            </a:r>
            <a:r>
              <a:rPr sz="4000" b="0" spc="-30" dirty="0">
                <a:latin typeface="Calibri"/>
                <a:cs typeface="Calibri"/>
              </a:rPr>
              <a:t>v</a:t>
            </a:r>
            <a:r>
              <a:rPr sz="4000" b="0" spc="-20" dirty="0">
                <a:latin typeface="Calibri"/>
                <a:cs typeface="Calibri"/>
              </a:rPr>
              <a:t>erarchi</a:t>
            </a:r>
            <a:r>
              <a:rPr sz="4000" b="0" spc="-30" dirty="0">
                <a:latin typeface="Calibri"/>
                <a:cs typeface="Calibri"/>
              </a:rPr>
              <a:t>n</a:t>
            </a:r>
            <a:r>
              <a:rPr sz="4000" b="0" spc="-20" dirty="0">
                <a:latin typeface="Calibri"/>
                <a:cs typeface="Calibri"/>
              </a:rPr>
              <a:t>g</a:t>
            </a:r>
            <a:r>
              <a:rPr sz="4000" b="0" spc="20" dirty="0">
                <a:latin typeface="Calibri"/>
                <a:cs typeface="Calibri"/>
              </a:rPr>
              <a:t> </a:t>
            </a:r>
            <a:r>
              <a:rPr sz="4000" b="0" spc="-30" dirty="0">
                <a:latin typeface="Calibri"/>
                <a:cs typeface="Calibri"/>
              </a:rPr>
              <a:t>G</a:t>
            </a:r>
            <a:r>
              <a:rPr sz="4000" b="0" spc="-20" dirty="0">
                <a:latin typeface="Calibri"/>
                <a:cs typeface="Calibri"/>
              </a:rPr>
              <a:t>oa</a:t>
            </a:r>
            <a:r>
              <a:rPr sz="4000" b="0" spc="-10" dirty="0">
                <a:latin typeface="Calibri"/>
                <a:cs typeface="Calibri"/>
              </a:rPr>
              <a:t>l</a:t>
            </a:r>
            <a:r>
              <a:rPr sz="4000" b="0" spc="-20" dirty="0">
                <a:latin typeface="Calibri"/>
                <a:cs typeface="Calibri"/>
              </a:rPr>
              <a:t>s</a:t>
            </a:r>
            <a:r>
              <a:rPr sz="4000" b="0" spc="-10" dirty="0">
                <a:latin typeface="Calibri"/>
                <a:cs typeface="Calibri"/>
              </a:rPr>
              <a:t> </a:t>
            </a:r>
            <a:r>
              <a:rPr sz="4000" b="0" spc="-20" dirty="0">
                <a:latin typeface="Calibri"/>
                <a:cs typeface="Calibri"/>
              </a:rPr>
              <a:t>for</a:t>
            </a:r>
            <a:r>
              <a:rPr sz="4000" b="0" dirty="0">
                <a:latin typeface="Calibri"/>
                <a:cs typeface="Calibri"/>
              </a:rPr>
              <a:t> K</a:t>
            </a:r>
            <a:r>
              <a:rPr sz="4000" b="0" spc="-20" dirty="0">
                <a:latin typeface="Calibri"/>
                <a:cs typeface="Calibri"/>
              </a:rPr>
              <a:t>-</a:t>
            </a:r>
            <a:r>
              <a:rPr sz="4000" b="0" spc="-25" dirty="0">
                <a:latin typeface="Calibri"/>
                <a:cs typeface="Calibri"/>
              </a:rPr>
              <a:t>12</a:t>
            </a:r>
            <a:r>
              <a:rPr sz="4000" b="0" spc="-5" dirty="0">
                <a:latin typeface="Calibri"/>
                <a:cs typeface="Calibri"/>
              </a:rPr>
              <a:t> </a:t>
            </a:r>
            <a:r>
              <a:rPr sz="4000" b="0" spc="-20" dirty="0">
                <a:latin typeface="Calibri"/>
                <a:cs typeface="Calibri"/>
              </a:rPr>
              <a:t>C</a:t>
            </a:r>
            <a:r>
              <a:rPr sz="4000" b="0" spc="-25" dirty="0">
                <a:latin typeface="Calibri"/>
                <a:cs typeface="Calibri"/>
              </a:rPr>
              <a:t>CS</a:t>
            </a:r>
            <a:r>
              <a:rPr sz="4000" b="0" dirty="0">
                <a:latin typeface="Calibri"/>
                <a:cs typeface="Calibri"/>
              </a:rPr>
              <a:t>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1408176"/>
            <a:ext cx="7036434" cy="477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ur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20" dirty="0">
                <a:latin typeface="Calibri"/>
                <a:cs typeface="Calibri"/>
              </a:rPr>
              <a:t>th</a:t>
            </a:r>
            <a:r>
              <a:rPr sz="2400" b="1" spc="-10" dirty="0">
                <a:latin typeface="Calibri"/>
                <a:cs typeface="Calibri"/>
              </a:rPr>
              <a:t>at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20" dirty="0">
                <a:latin typeface="Calibri"/>
                <a:cs typeface="Calibri"/>
              </a:rPr>
              <a:t>tud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nt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Calibri"/>
              <a:buChar char="–"/>
              <a:tabLst>
                <a:tab pos="756920" algn="l"/>
              </a:tabLst>
            </a:pPr>
            <a:r>
              <a:rPr sz="2400" spc="-25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ee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ork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ecta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marR="373380" lvl="1" indent="-286385">
              <a:lnSpc>
                <a:spcPct val="8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re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cee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 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eco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my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nd 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5" dirty="0">
                <a:latin typeface="Calibri"/>
                <a:cs typeface="Calibri"/>
              </a:rPr>
              <a:t>y.</a:t>
            </a:r>
            <a:endParaRPr sz="2400">
              <a:latin typeface="Calibri"/>
              <a:cs typeface="Calibri"/>
            </a:endParaRPr>
          </a:p>
          <a:p>
            <a:pPr marL="756285" marR="1313180" lvl="1" indent="-286385">
              <a:lnSpc>
                <a:spcPct val="8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ro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mically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lit</a:t>
            </a:r>
            <a:r>
              <a:rPr sz="2400" spc="-10" dirty="0">
                <a:latin typeface="Calibri"/>
                <a:cs typeface="Calibri"/>
              </a:rPr>
              <a:t>era</a:t>
            </a:r>
            <a:r>
              <a:rPr sz="2400" spc="-15" dirty="0">
                <a:latin typeface="Calibri"/>
                <a:cs typeface="Calibri"/>
              </a:rPr>
              <a:t>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21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ntu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marR="6350" lvl="1" indent="-286385">
              <a:lnSpc>
                <a:spcPts val="2300"/>
              </a:lnSpc>
              <a:spcBef>
                <a:spcPts val="560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ro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oro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</a:t>
            </a:r>
            <a:r>
              <a:rPr sz="2400" spc="-20" dirty="0">
                <a:latin typeface="Calibri"/>
                <a:cs typeface="Calibri"/>
              </a:rPr>
              <a:t>nt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pp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gh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 kn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thro</a:t>
            </a:r>
            <a:r>
              <a:rPr sz="2400" spc="-5" dirty="0">
                <a:latin typeface="Calibri"/>
                <a:cs typeface="Calibri"/>
              </a:rPr>
              <a:t>ug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gh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 thi</a:t>
            </a:r>
            <a:r>
              <a:rPr sz="2400" spc="-5" dirty="0">
                <a:latin typeface="Calibri"/>
                <a:cs typeface="Calibri"/>
              </a:rPr>
              <a:t>nk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ng s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ill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400050" indent="-342900">
              <a:lnSpc>
                <a:spcPts val="2300"/>
              </a:lnSpc>
              <a:spcBef>
                <a:spcPts val="1540"/>
              </a:spcBef>
              <a:buFont typeface="Calibri"/>
              <a:buChar char="•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ov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20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 und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ta</a:t>
            </a:r>
            <a:r>
              <a:rPr sz="2400" b="1" spc="-20" dirty="0">
                <a:latin typeface="Calibri"/>
                <a:cs typeface="Calibri"/>
              </a:rPr>
              <a:t>ndin</a:t>
            </a:r>
            <a:r>
              <a:rPr sz="2400" b="1" spc="-15" dirty="0">
                <a:latin typeface="Calibri"/>
                <a:cs typeface="Calibri"/>
              </a:rPr>
              <a:t>g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</a:t>
            </a:r>
            <a:r>
              <a:rPr sz="2400" b="1" spc="-20" dirty="0">
                <a:latin typeface="Calibri"/>
                <a:cs typeface="Calibri"/>
              </a:rPr>
              <a:t>h</a:t>
            </a:r>
            <a:r>
              <a:rPr sz="2400" b="1" spc="-10" dirty="0">
                <a:latin typeface="Calibri"/>
                <a:cs typeface="Calibri"/>
              </a:rPr>
              <a:t>at s</a:t>
            </a:r>
            <a:r>
              <a:rPr sz="2400" b="1" spc="-20" dirty="0">
                <a:latin typeface="Calibri"/>
                <a:cs typeface="Calibri"/>
              </a:rPr>
              <a:t>tud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nt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ex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ec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marR="144145" lvl="1" indent="-286385">
              <a:lnSpc>
                <a:spcPct val="80700"/>
              </a:lnSpc>
              <a:spcBef>
                <a:spcPts val="19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re</a:t>
            </a:r>
            <a:r>
              <a:rPr sz="2400" spc="-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p.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7768" y="2515235"/>
            <a:ext cx="1904994" cy="1295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999" y="306324"/>
            <a:ext cx="5071871" cy="100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63540" y="306324"/>
            <a:ext cx="2951975" cy="100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8119" y="306324"/>
            <a:ext cx="701039" cy="100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0382" y="420623"/>
            <a:ext cx="708342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4040" algn="l"/>
              </a:tabLst>
            </a:pPr>
            <a:r>
              <a:rPr sz="3600" b="1" spc="-15" dirty="0">
                <a:solidFill>
                  <a:srgbClr val="CC0000"/>
                </a:solidFill>
                <a:latin typeface="Calibri"/>
                <a:cs typeface="Calibri"/>
              </a:rPr>
              <a:t>4.	</a:t>
            </a:r>
            <a:r>
              <a:rPr sz="3600" b="1" spc="-5" dirty="0">
                <a:solidFill>
                  <a:srgbClr val="CC0000"/>
                </a:solidFill>
                <a:latin typeface="Calibri"/>
                <a:cs typeface="Calibri"/>
              </a:rPr>
              <a:t>Dee</a:t>
            </a:r>
            <a:r>
              <a:rPr sz="3600" b="1" dirty="0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3600" b="1" spc="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Unde</a:t>
            </a:r>
            <a:r>
              <a:rPr sz="3600" b="1" spc="-10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CC0000"/>
                </a:solidFill>
                <a:latin typeface="Calibri"/>
                <a:cs typeface="Calibri"/>
              </a:rPr>
              <a:t>st</a:t>
            </a:r>
            <a:r>
              <a:rPr sz="3600" b="1" spc="-25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nd</a:t>
            </a:r>
            <a:r>
              <a:rPr sz="36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3600" b="1" spc="-35" dirty="0">
                <a:solidFill>
                  <a:srgbClr val="CC0000"/>
                </a:solidFill>
                <a:latin typeface="Calibri"/>
                <a:cs typeface="Calibri"/>
              </a:rPr>
              <a:t>g</a:t>
            </a:r>
            <a:r>
              <a:rPr sz="3600" spc="-10" dirty="0">
                <a:solidFill>
                  <a:srgbClr val="CC0000"/>
                </a:solidFill>
                <a:latin typeface="Calibri"/>
                <a:cs typeface="Calibri"/>
              </a:rPr>
              <a:t>:</a:t>
            </a:r>
            <a:r>
              <a:rPr sz="3600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CC0000"/>
                </a:solidFill>
                <a:latin typeface="Calibri"/>
                <a:cs typeface="Calibri"/>
              </a:rPr>
              <a:t>x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3600" b="1" spc="-5" dirty="0">
                <a:solidFill>
                  <a:srgbClr val="CC0000"/>
                </a:solidFill>
                <a:latin typeface="Calibri"/>
                <a:cs typeface="Calibri"/>
              </a:rPr>
              <a:t>l</a:t>
            </a:r>
            <a:r>
              <a:rPr sz="3600" b="1" spc="-25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6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36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C0000"/>
                </a:solidFill>
                <a:latin typeface="Calibri"/>
                <a:cs typeface="Calibri"/>
              </a:rPr>
              <a:t>W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hy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1389888"/>
            <a:ext cx="8000365" cy="471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5847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3300" b="1" spc="-5" dirty="0">
                <a:latin typeface="Calibri"/>
                <a:cs typeface="Calibri"/>
              </a:rPr>
              <a:t>Te</a:t>
            </a:r>
            <a:r>
              <a:rPr sz="3300" b="1" spc="-20" dirty="0">
                <a:latin typeface="Calibri"/>
                <a:cs typeface="Calibri"/>
              </a:rPr>
              <a:t>a</a:t>
            </a:r>
            <a:r>
              <a:rPr sz="3300" b="1" spc="-5" dirty="0">
                <a:latin typeface="Calibri"/>
                <a:cs typeface="Calibri"/>
              </a:rPr>
              <a:t>c</a:t>
            </a:r>
            <a:r>
              <a:rPr sz="3300" b="1" spc="-20" dirty="0">
                <a:latin typeface="Calibri"/>
                <a:cs typeface="Calibri"/>
              </a:rPr>
              <a:t>h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c</a:t>
            </a:r>
            <a:r>
              <a:rPr sz="3300" b="1" spc="-15" dirty="0">
                <a:latin typeface="Calibri"/>
                <a:cs typeface="Calibri"/>
              </a:rPr>
              <a:t>hild</a:t>
            </a:r>
            <a:r>
              <a:rPr sz="3300" b="1" dirty="0">
                <a:latin typeface="Calibri"/>
                <a:cs typeface="Calibri"/>
              </a:rPr>
              <a:t>r</a:t>
            </a:r>
            <a:r>
              <a:rPr sz="3300" b="1" spc="-5" dirty="0">
                <a:latin typeface="Calibri"/>
                <a:cs typeface="Calibri"/>
              </a:rPr>
              <a:t>e</a:t>
            </a:r>
            <a:r>
              <a:rPr sz="3300" b="1" spc="-20" dirty="0">
                <a:latin typeface="Calibri"/>
                <a:cs typeface="Calibri"/>
              </a:rPr>
              <a:t>n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c</a:t>
            </a:r>
            <a:r>
              <a:rPr sz="3300" b="1" spc="-20" dirty="0">
                <a:latin typeface="Calibri"/>
                <a:cs typeface="Calibri"/>
              </a:rPr>
              <a:t>on</a:t>
            </a:r>
            <a:r>
              <a:rPr sz="3300" b="1" spc="-5" dirty="0">
                <a:latin typeface="Calibri"/>
                <a:cs typeface="Calibri"/>
              </a:rPr>
              <a:t>ce</a:t>
            </a:r>
            <a:r>
              <a:rPr sz="3300" b="1" spc="-20" dirty="0">
                <a:latin typeface="Calibri"/>
                <a:cs typeface="Calibri"/>
              </a:rPr>
              <a:t>p</a:t>
            </a:r>
            <a:r>
              <a:rPr sz="3300" b="1" spc="-25" dirty="0">
                <a:latin typeface="Calibri"/>
                <a:cs typeface="Calibri"/>
              </a:rPr>
              <a:t>t</a:t>
            </a:r>
            <a:r>
              <a:rPr sz="3300" b="1" spc="-15" dirty="0">
                <a:latin typeface="Calibri"/>
                <a:cs typeface="Calibri"/>
              </a:rPr>
              <a:t>ual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und</a:t>
            </a:r>
            <a:r>
              <a:rPr sz="3300" b="1" spc="-5" dirty="0">
                <a:latin typeface="Calibri"/>
                <a:cs typeface="Calibri"/>
              </a:rPr>
              <a:t>e</a:t>
            </a:r>
            <a:r>
              <a:rPr sz="3300" b="1" dirty="0">
                <a:latin typeface="Calibri"/>
                <a:cs typeface="Calibri"/>
              </a:rPr>
              <a:t>r</a:t>
            </a:r>
            <a:r>
              <a:rPr sz="3300" b="1" spc="-15" dirty="0">
                <a:latin typeface="Calibri"/>
                <a:cs typeface="Calibri"/>
              </a:rPr>
              <a:t>s</a:t>
            </a:r>
            <a:r>
              <a:rPr sz="3300" b="1" spc="-25" dirty="0">
                <a:latin typeface="Calibri"/>
                <a:cs typeface="Calibri"/>
              </a:rPr>
              <a:t>t</a:t>
            </a:r>
            <a:r>
              <a:rPr sz="3300" b="1" spc="-20" dirty="0">
                <a:latin typeface="Calibri"/>
                <a:cs typeface="Calibri"/>
              </a:rPr>
              <a:t>andin</a:t>
            </a:r>
            <a:r>
              <a:rPr sz="3300" b="1" dirty="0">
                <a:latin typeface="Calibri"/>
                <a:cs typeface="Calibri"/>
              </a:rPr>
              <a:t>g </a:t>
            </a:r>
            <a:r>
              <a:rPr sz="3300" b="1" spc="-5" dirty="0">
                <a:latin typeface="Calibri"/>
                <a:cs typeface="Calibri"/>
              </a:rPr>
              <a:t>f</a:t>
            </a:r>
            <a:r>
              <a:rPr sz="3300" b="1" spc="-15" dirty="0">
                <a:latin typeface="Calibri"/>
                <a:cs typeface="Calibri"/>
              </a:rPr>
              <a:t>irs</a:t>
            </a:r>
            <a:r>
              <a:rPr sz="3300" b="1" spc="-25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  <a:p>
            <a:pPr marL="756285" marR="136525" lvl="1" indent="-286385">
              <a:lnSpc>
                <a:spcPct val="100000"/>
              </a:lnSpc>
              <a:spcBef>
                <a:spcPts val="700"/>
              </a:spcBef>
              <a:buFont typeface="Calibri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Si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ul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ro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res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20" dirty="0">
                <a:latin typeface="Calibri"/>
                <a:cs typeface="Calibri"/>
              </a:rPr>
              <a:t>und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kes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lv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bl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155700" marR="174625" lvl="2" indent="-2286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115570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ill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wor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il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10" dirty="0">
                <a:latin typeface="Calibri"/>
                <a:cs typeface="Calibri"/>
              </a:rPr>
              <a:t>ac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10" dirty="0">
                <a:latin typeface="Calibri"/>
                <a:cs typeface="Calibri"/>
              </a:rPr>
              <a:t> 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756285" marR="6350" lvl="1" indent="-286385" algn="just">
              <a:lnSpc>
                <a:spcPct val="100000"/>
              </a:lnSpc>
              <a:spcBef>
                <a:spcPts val="670"/>
              </a:spcBef>
              <a:buFont typeface="Calibri"/>
              <a:buChar char="–"/>
              <a:tabLst>
                <a:tab pos="756920" algn="l"/>
              </a:tabLst>
            </a:pP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hild</a:t>
            </a:r>
            <a:r>
              <a:rPr sz="2800" spc="-15" dirty="0">
                <a:latin typeface="Calibri"/>
                <a:cs typeface="Calibri"/>
              </a:rPr>
              <a:t>ren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pp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uni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und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act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ta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ill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1333500"/>
            <a:ext cx="8382000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3" y="1258824"/>
            <a:ext cx="411479" cy="569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168" y="1718055"/>
            <a:ext cx="8452485" cy="439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885190" indent="-457200">
              <a:lnSpc>
                <a:spcPct val="100000"/>
              </a:lnSpc>
              <a:buFont typeface="Calibri"/>
              <a:buAutoNum type="arabicPeriod"/>
              <a:tabLst>
                <a:tab pos="470534" algn="l"/>
              </a:tabLst>
            </a:pPr>
            <a:r>
              <a:rPr sz="3200" b="1" spc="-5" dirty="0">
                <a:latin typeface="Calibri"/>
                <a:cs typeface="Calibri"/>
              </a:rPr>
              <a:t>Re</a:t>
            </a:r>
            <a:r>
              <a:rPr sz="3200" b="1" spc="-10" dirty="0">
                <a:latin typeface="Calibri"/>
                <a:cs typeface="Calibri"/>
              </a:rPr>
              <a:t>in</a:t>
            </a:r>
            <a:r>
              <a:rPr sz="3200" b="1" spc="-5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orce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h</a:t>
            </a:r>
            <a:r>
              <a:rPr sz="3200" b="1" dirty="0">
                <a:latin typeface="Calibri"/>
                <a:cs typeface="Calibri"/>
              </a:rPr>
              <a:t>at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ot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ll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ro</a:t>
            </a:r>
            <a:r>
              <a:rPr sz="3200" b="1" spc="-5" dirty="0">
                <a:latin typeface="Calibri"/>
                <a:cs typeface="Calibri"/>
              </a:rPr>
              <a:t>b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em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are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ve</a:t>
            </a:r>
            <a:r>
              <a:rPr sz="3200" b="1" dirty="0">
                <a:latin typeface="Calibri"/>
                <a:cs typeface="Calibri"/>
              </a:rPr>
              <a:t>d </a:t>
            </a:r>
            <a:r>
              <a:rPr sz="3200" b="1" spc="-5" dirty="0">
                <a:latin typeface="Calibri"/>
                <a:cs typeface="Calibri"/>
              </a:rPr>
              <a:t>qu</a:t>
            </a:r>
            <a:r>
              <a:rPr sz="3200" b="1" dirty="0">
                <a:latin typeface="Calibri"/>
                <a:cs typeface="Calibri"/>
              </a:rPr>
              <a:t>ic</a:t>
            </a:r>
            <a:r>
              <a:rPr sz="3200" b="1" spc="-5" dirty="0">
                <a:latin typeface="Calibri"/>
                <a:cs typeface="Calibri"/>
              </a:rPr>
              <a:t>k</a:t>
            </a:r>
            <a:r>
              <a:rPr sz="3200" b="1" dirty="0">
                <a:latin typeface="Calibri"/>
                <a:cs typeface="Calibri"/>
              </a:rPr>
              <a:t>ly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ir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ct</a:t>
            </a:r>
            <a:r>
              <a:rPr sz="3200" b="1" spc="-10" dirty="0">
                <a:latin typeface="Calibri"/>
                <a:cs typeface="Calibri"/>
              </a:rPr>
              <a:t>ly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473075" indent="-460375">
              <a:lnSpc>
                <a:spcPct val="100000"/>
              </a:lnSpc>
              <a:spcBef>
                <a:spcPts val="765"/>
              </a:spcBef>
              <a:buFont typeface="Calibri"/>
              <a:buAutoNum type="arabicPeriod"/>
              <a:tabLst>
                <a:tab pos="473709" algn="l"/>
              </a:tabLst>
            </a:pPr>
            <a:r>
              <a:rPr sz="3200" b="1" spc="-5" dirty="0">
                <a:latin typeface="Calibri"/>
                <a:cs typeface="Calibri"/>
              </a:rPr>
              <a:t>Emph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z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10" dirty="0">
                <a:latin typeface="Calibri"/>
                <a:cs typeface="Calibri"/>
              </a:rPr>
              <a:t>ni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-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ot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mem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z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15" dirty="0">
                <a:latin typeface="Calibri"/>
                <a:cs typeface="Calibri"/>
              </a:rPr>
              <a:t>n</a:t>
            </a:r>
            <a:r>
              <a:rPr sz="3200" b="1" spc="-1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472440" marR="652145" indent="-459740">
              <a:lnSpc>
                <a:spcPct val="100000"/>
              </a:lnSpc>
              <a:spcBef>
                <a:spcPts val="765"/>
              </a:spcBef>
              <a:buFont typeface="Calibri"/>
              <a:buAutoNum type="arabicPeriod"/>
              <a:tabLst>
                <a:tab pos="473075" algn="l"/>
              </a:tabLst>
            </a:pPr>
            <a:r>
              <a:rPr sz="3200" b="1" spc="-5" dirty="0">
                <a:latin typeface="Calibri"/>
                <a:cs typeface="Calibri"/>
              </a:rPr>
              <a:t>Rem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h</a:t>
            </a:r>
            <a:r>
              <a:rPr sz="3200" b="1" dirty="0">
                <a:latin typeface="Calibri"/>
                <a:cs typeface="Calibri"/>
              </a:rPr>
              <a:t>at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he</a:t>
            </a:r>
            <a:r>
              <a:rPr sz="3200" b="1" dirty="0">
                <a:latin typeface="Calibri"/>
                <a:cs typeface="Calibri"/>
              </a:rPr>
              <a:t>re 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10" dirty="0">
                <a:latin typeface="Calibri"/>
                <a:cs typeface="Calibri"/>
              </a:rPr>
              <a:t> n</a:t>
            </a:r>
            <a:r>
              <a:rPr sz="3200" b="1" dirty="0">
                <a:latin typeface="Calibri"/>
                <a:cs typeface="Calibri"/>
              </a:rPr>
              <a:t>ot o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“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5" dirty="0">
                <a:latin typeface="Calibri"/>
                <a:cs typeface="Calibri"/>
              </a:rPr>
              <a:t>g</a:t>
            </a:r>
            <a:r>
              <a:rPr sz="3200" b="1" spc="-10" dirty="0">
                <a:latin typeface="Calibri"/>
                <a:cs typeface="Calibri"/>
              </a:rPr>
              <a:t>h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”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w</a:t>
            </a:r>
            <a:r>
              <a:rPr sz="3200" b="1" dirty="0">
                <a:latin typeface="Calibri"/>
                <a:cs typeface="Calibri"/>
              </a:rPr>
              <a:t>ay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 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y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</a:t>
            </a:r>
            <a:r>
              <a:rPr sz="3200" b="1" dirty="0">
                <a:latin typeface="Calibri"/>
                <a:cs typeface="Calibri"/>
              </a:rPr>
              <a:t>ath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ro</a:t>
            </a:r>
            <a:r>
              <a:rPr sz="3200" b="1" spc="-5" dirty="0">
                <a:latin typeface="Calibri"/>
                <a:cs typeface="Calibri"/>
              </a:rPr>
              <a:t>b</a:t>
            </a: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em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472440" marR="311785" indent="-459740">
              <a:lnSpc>
                <a:spcPct val="100000"/>
              </a:lnSpc>
              <a:spcBef>
                <a:spcPts val="765"/>
              </a:spcBef>
              <a:buFont typeface="Calibri"/>
              <a:buAutoNum type="arabicPeriod"/>
              <a:tabLst>
                <a:tab pos="473075" algn="l"/>
              </a:tabLst>
            </a:pP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arn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 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co</a:t>
            </a:r>
            <a:r>
              <a:rPr sz="3200" b="1" spc="5" dirty="0">
                <a:latin typeface="Calibri"/>
                <a:cs typeface="Calibri"/>
              </a:rPr>
              <a:t>g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z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</a:t>
            </a:r>
            <a:r>
              <a:rPr sz="3200" b="1" spc="-10" dirty="0">
                <a:latin typeface="Calibri"/>
                <a:cs typeface="Calibri"/>
              </a:rPr>
              <a:t>n</a:t>
            </a:r>
            <a:r>
              <a:rPr sz="3200" b="1" spc="-5" dirty="0">
                <a:latin typeface="Calibri"/>
                <a:cs typeface="Calibri"/>
              </a:rPr>
              <a:t>ne</a:t>
            </a:r>
            <a:r>
              <a:rPr sz="3200" b="1" dirty="0">
                <a:latin typeface="Calibri"/>
                <a:cs typeface="Calibri"/>
              </a:rPr>
              <a:t>ct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ve</a:t>
            </a:r>
            <a:r>
              <a:rPr sz="3200" b="1" dirty="0">
                <a:latin typeface="Calibri"/>
                <a:cs typeface="Calibri"/>
              </a:rPr>
              <a:t>ry </a:t>
            </a: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ffe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en</a:t>
            </a:r>
            <a:r>
              <a:rPr sz="3200" b="1" dirty="0">
                <a:latin typeface="Calibri"/>
                <a:cs typeface="Calibri"/>
              </a:rPr>
              <a:t>t </a:t>
            </a:r>
            <a:r>
              <a:rPr sz="3200" b="1" spc="-5" dirty="0">
                <a:latin typeface="Calibri"/>
                <a:cs typeface="Calibri"/>
              </a:rPr>
              <a:t>w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y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 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ro</a:t>
            </a:r>
            <a:r>
              <a:rPr sz="3200" b="1" spc="-10" dirty="0">
                <a:latin typeface="Calibri"/>
                <a:cs typeface="Calibri"/>
              </a:rPr>
              <a:t>bl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5359400" marR="6350" indent="-243840">
              <a:lnSpc>
                <a:spcPct val="120000"/>
              </a:lnSpc>
              <a:spcBef>
                <a:spcPts val="1895"/>
              </a:spcBef>
            </a:pP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ri</a:t>
            </a:r>
            <a:r>
              <a:rPr sz="1200" dirty="0">
                <a:latin typeface="Arial"/>
                <a:cs typeface="Arial"/>
              </a:rPr>
              <a:t>nc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Standa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School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athe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cs 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onal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ounc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each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athe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725" y="335280"/>
            <a:ext cx="918971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284" y="335280"/>
            <a:ext cx="789431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296" y="335280"/>
            <a:ext cx="775715" cy="1118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599" y="335280"/>
            <a:ext cx="3064763" cy="1118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2947" y="335280"/>
            <a:ext cx="917447" cy="1118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8979" y="335280"/>
            <a:ext cx="5875019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3731" y="335280"/>
            <a:ext cx="620268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8476" y="462788"/>
            <a:ext cx="843661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CC0000"/>
                </a:solidFill>
                <a:latin typeface="Calibri"/>
                <a:cs typeface="Calibri"/>
              </a:rPr>
              <a:t>5</a:t>
            </a:r>
            <a:r>
              <a:rPr sz="4000" spc="-25" dirty="0">
                <a:solidFill>
                  <a:srgbClr val="CC0000"/>
                </a:solidFill>
                <a:latin typeface="Calibri"/>
                <a:cs typeface="Calibri"/>
              </a:rPr>
              <a:t>.</a:t>
            </a:r>
            <a:r>
              <a:rPr sz="4000" spc="-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CC0000"/>
                </a:solidFill>
                <a:latin typeface="Calibri"/>
                <a:cs typeface="Calibri"/>
              </a:rPr>
              <a:t>Ap</a:t>
            </a:r>
            <a:r>
              <a:rPr sz="4000" b="1" spc="-20" dirty="0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4000" b="1" spc="-10" dirty="0">
                <a:solidFill>
                  <a:srgbClr val="CC0000"/>
                </a:solidFill>
                <a:latin typeface="Calibri"/>
                <a:cs typeface="Calibri"/>
              </a:rPr>
              <a:t>li</a:t>
            </a:r>
            <a:r>
              <a:rPr sz="40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4000" b="1" spc="-65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CC0000"/>
                </a:solidFill>
                <a:latin typeface="Calibri"/>
                <a:cs typeface="Calibri"/>
              </a:rPr>
              <a:t>o</a:t>
            </a:r>
            <a:r>
              <a:rPr sz="4000" b="1" spc="-20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4000" spc="-15" dirty="0">
                <a:solidFill>
                  <a:srgbClr val="CC0000"/>
                </a:solidFill>
                <a:latin typeface="Calibri"/>
                <a:cs typeface="Calibri"/>
              </a:rPr>
              <a:t>:</a:t>
            </a:r>
            <a:r>
              <a:rPr sz="4000" spc="4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CC0000"/>
                </a:solidFill>
                <a:latin typeface="Calibri"/>
                <a:cs typeface="Calibri"/>
              </a:rPr>
              <a:t>D</a:t>
            </a:r>
            <a:r>
              <a:rPr sz="4000" b="1" spc="-50" dirty="0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4000" b="1" spc="-55" dirty="0">
                <a:solidFill>
                  <a:srgbClr val="CC0000"/>
                </a:solidFill>
                <a:latin typeface="Calibri"/>
                <a:cs typeface="Calibri"/>
              </a:rPr>
              <a:t>v</a:t>
            </a:r>
            <a:r>
              <a:rPr sz="4000" b="1" spc="-15" dirty="0">
                <a:solidFill>
                  <a:srgbClr val="CC0000"/>
                </a:solidFill>
                <a:latin typeface="Calibri"/>
                <a:cs typeface="Calibri"/>
              </a:rPr>
              <a:t>el</a:t>
            </a:r>
            <a:r>
              <a:rPr sz="4000" b="1" spc="-30" dirty="0">
                <a:solidFill>
                  <a:srgbClr val="CC0000"/>
                </a:solidFill>
                <a:latin typeface="Calibri"/>
                <a:cs typeface="Calibri"/>
              </a:rPr>
              <a:t>o</a:t>
            </a:r>
            <a:r>
              <a:rPr sz="4000" b="1" spc="-25" dirty="0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400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4000" b="1" spc="-55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CC0000"/>
                </a:solidFill>
                <a:latin typeface="Calibri"/>
                <a:cs typeface="Calibri"/>
              </a:rPr>
              <a:t>oblem</a:t>
            </a:r>
            <a:r>
              <a:rPr sz="4000" b="1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CC0000"/>
                </a:solidFill>
                <a:latin typeface="Calibri"/>
                <a:cs typeface="Calibri"/>
              </a:rPr>
              <a:t>S</a:t>
            </a:r>
            <a:r>
              <a:rPr sz="4000" b="1" spc="-20" dirty="0">
                <a:solidFill>
                  <a:srgbClr val="CC0000"/>
                </a:solidFill>
                <a:latin typeface="Calibri"/>
                <a:cs typeface="Calibri"/>
              </a:rPr>
              <a:t>ol</a:t>
            </a:r>
            <a:r>
              <a:rPr sz="4000" b="1" spc="-55" dirty="0">
                <a:solidFill>
                  <a:srgbClr val="CC0000"/>
                </a:solidFill>
                <a:latin typeface="Calibri"/>
                <a:cs typeface="Calibri"/>
              </a:rPr>
              <a:t>v</a:t>
            </a:r>
            <a:r>
              <a:rPr sz="4000" b="1" dirty="0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4000" b="1" spc="-55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4000" b="1" spc="-20" dirty="0">
                <a:solidFill>
                  <a:srgbClr val="CC0000"/>
                </a:solidFill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" y="1409700"/>
            <a:ext cx="8305800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899" y="1524"/>
            <a:ext cx="829055" cy="886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6371" y="1524"/>
            <a:ext cx="804671" cy="886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3634" y="1524"/>
            <a:ext cx="3244595" cy="886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0847" y="428256"/>
            <a:ext cx="6275831" cy="1008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9271" y="428256"/>
            <a:ext cx="701039" cy="1008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19198" y="0"/>
            <a:ext cx="5706110" cy="1120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177925">
              <a:lnSpc>
                <a:spcPct val="100000"/>
              </a:lnSpc>
              <a:tabLst>
                <a:tab pos="1744980" algn="l"/>
              </a:tabLst>
            </a:pPr>
            <a:r>
              <a:rPr sz="3600" b="1" spc="-25" dirty="0">
                <a:solidFill>
                  <a:srgbClr val="CC0000"/>
                </a:solidFill>
                <a:latin typeface="Calibri"/>
                <a:cs typeface="Calibri"/>
              </a:rPr>
              <a:t>6</a:t>
            </a:r>
            <a:r>
              <a:rPr sz="3600" dirty="0">
                <a:solidFill>
                  <a:srgbClr val="CC0000"/>
                </a:solidFill>
                <a:latin typeface="Calibri"/>
                <a:cs typeface="Calibri"/>
              </a:rPr>
              <a:t>.	</a:t>
            </a:r>
            <a:r>
              <a:rPr sz="3600" b="1" spc="-30" dirty="0">
                <a:solidFill>
                  <a:srgbClr val="CC0000"/>
                </a:solidFill>
                <a:latin typeface="Calibri"/>
                <a:cs typeface="Calibri"/>
              </a:rPr>
              <a:t>Du</a:t>
            </a:r>
            <a:r>
              <a:rPr sz="3600" b="1" spc="-15" dirty="0">
                <a:solidFill>
                  <a:srgbClr val="CC0000"/>
                </a:solidFill>
                <a:latin typeface="Calibri"/>
                <a:cs typeface="Calibri"/>
              </a:rPr>
              <a:t>al</a:t>
            </a:r>
            <a:r>
              <a:rPr sz="36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Intens</a:t>
            </a:r>
            <a:r>
              <a:rPr sz="36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600" b="1" spc="-15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600" b="1" spc="-30" dirty="0">
                <a:solidFill>
                  <a:srgbClr val="CC0000"/>
                </a:solidFill>
                <a:latin typeface="Calibri"/>
                <a:cs typeface="Calibri"/>
              </a:rPr>
              <a:t>y</a:t>
            </a:r>
            <a:r>
              <a:rPr sz="3600" spc="-10" dirty="0">
                <a:solidFill>
                  <a:srgbClr val="CC0000"/>
                </a:solidFill>
                <a:latin typeface="Calibri"/>
                <a:cs typeface="Calibri"/>
              </a:rPr>
              <a:t>: </a:t>
            </a:r>
            <a:r>
              <a:rPr sz="3600" b="1" spc="-30" dirty="0">
                <a:solidFill>
                  <a:srgbClr val="CC0000"/>
                </a:solidFill>
                <a:latin typeface="Calibri"/>
                <a:cs typeface="Calibri"/>
              </a:rPr>
              <a:t>H</a:t>
            </a:r>
            <a:r>
              <a:rPr sz="3600" b="1" spc="-5" dirty="0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3600" b="1" spc="5" dirty="0">
                <a:solidFill>
                  <a:srgbClr val="CC0000"/>
                </a:solidFill>
                <a:latin typeface="Calibri"/>
                <a:cs typeface="Calibri"/>
              </a:rPr>
              <a:t>l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36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ng</a:t>
            </a:r>
            <a:r>
              <a:rPr sz="3600" b="1" spc="2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Y</a:t>
            </a:r>
            <a:r>
              <a:rPr sz="3600" b="1" spc="-25" dirty="0">
                <a:solidFill>
                  <a:srgbClr val="CC0000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CC0000"/>
                </a:solidFill>
                <a:latin typeface="Calibri"/>
                <a:cs typeface="Calibri"/>
              </a:rPr>
              <a:t>ur</a:t>
            </a:r>
            <a:r>
              <a:rPr sz="36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h</a:t>
            </a:r>
            <a:r>
              <a:rPr sz="3600" b="1" spc="-5" dirty="0">
                <a:solidFill>
                  <a:srgbClr val="CC0000"/>
                </a:solidFill>
                <a:latin typeface="Calibri"/>
                <a:cs typeface="Calibri"/>
              </a:rPr>
              <a:t>il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d</a:t>
            </a:r>
            <a:r>
              <a:rPr sz="36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C0000"/>
                </a:solidFill>
                <a:latin typeface="Calibri"/>
                <a:cs typeface="Calibri"/>
              </a:rPr>
              <a:t>W</a:t>
            </a:r>
            <a:r>
              <a:rPr sz="36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th</a:t>
            </a:r>
            <a:r>
              <a:rPr sz="360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CC0000"/>
                </a:solidFill>
                <a:latin typeface="Calibri"/>
                <a:cs typeface="Calibri"/>
              </a:rPr>
              <a:t>M</a:t>
            </a:r>
            <a:r>
              <a:rPr sz="3600" b="1" spc="-25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600" b="1" spc="-20" dirty="0">
                <a:solidFill>
                  <a:srgbClr val="CC0000"/>
                </a:solidFill>
                <a:latin typeface="Calibri"/>
                <a:cs typeface="Calibri"/>
              </a:rPr>
              <a:t>th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312989"/>
            <a:ext cx="6273800" cy="441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Be a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ar</a:t>
            </a:r>
            <a:r>
              <a:rPr sz="3200" b="1" spc="-5" dirty="0">
                <a:latin typeface="Calibri"/>
                <a:cs typeface="Calibri"/>
              </a:rPr>
              <a:t>ne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y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10" dirty="0">
                <a:latin typeface="Calibri"/>
                <a:cs typeface="Calibri"/>
              </a:rPr>
              <a:t>u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6285" marR="18415" lvl="1" indent="-286385">
              <a:lnSpc>
                <a:spcPts val="3460"/>
              </a:lnSpc>
              <a:spcBef>
                <a:spcPts val="815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pla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 </a:t>
            </a:r>
            <a:r>
              <a:rPr sz="3200" spc="-5" dirty="0">
                <a:latin typeface="Calibri"/>
                <a:cs typeface="Calibri"/>
              </a:rPr>
              <a:t>numb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ing 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ri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c.</a:t>
            </a:r>
            <a:endParaRPr sz="3200">
              <a:latin typeface="Calibri"/>
              <a:cs typeface="Calibri"/>
            </a:endParaRPr>
          </a:p>
          <a:p>
            <a:pPr marL="756285" marR="455295" lvl="1" indent="-286385">
              <a:lnSpc>
                <a:spcPts val="3460"/>
              </a:lnSpc>
              <a:spcBef>
                <a:spcPts val="760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ay</a:t>
            </a:r>
            <a:r>
              <a:rPr sz="3200" spc="-5" dirty="0">
                <a:latin typeface="Calibri"/>
                <a:cs typeface="Calibri"/>
              </a:rPr>
              <a:t> 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at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vo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bl</a:t>
            </a:r>
            <a:r>
              <a:rPr sz="3200" dirty="0">
                <a:latin typeface="Calibri"/>
                <a:cs typeface="Calibri"/>
              </a:rPr>
              <a:t>em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g.</a:t>
            </a:r>
            <a:endParaRPr sz="3200">
              <a:latin typeface="Calibri"/>
              <a:cs typeface="Calibri"/>
            </a:endParaRPr>
          </a:p>
          <a:p>
            <a:pPr marL="756285" marR="6350" lvl="1" indent="-286385">
              <a:lnSpc>
                <a:spcPts val="3460"/>
              </a:lnSpc>
              <a:spcBef>
                <a:spcPts val="760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5" dirty="0">
                <a:latin typeface="Calibri"/>
                <a:cs typeface="Calibri"/>
              </a:rPr>
              <a:t> h</a:t>
            </a:r>
            <a:r>
              <a:rPr sz="3200" dirty="0">
                <a:latin typeface="Calibri"/>
                <a:cs typeface="Calibri"/>
              </a:rPr>
              <a:t>ow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eve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shar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 c</a:t>
            </a:r>
            <a:r>
              <a:rPr sz="3200" spc="-5" dirty="0">
                <a:latin typeface="Calibri"/>
                <a:cs typeface="Calibri"/>
              </a:rPr>
              <a:t>hild.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50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st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20" dirty="0">
                <a:latin typeface="Calibri"/>
                <a:cs typeface="Calibri"/>
              </a:rPr>
              <a:t>e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1181100"/>
            <a:ext cx="83058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6833" y="2115456"/>
            <a:ext cx="2117719" cy="2992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475" y="135636"/>
            <a:ext cx="766114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3148" y="135636"/>
            <a:ext cx="854955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2866" y="276352"/>
            <a:ext cx="6957695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5" dirty="0">
                <a:solidFill>
                  <a:srgbClr val="CC0000"/>
                </a:solidFill>
                <a:latin typeface="Calibri"/>
                <a:cs typeface="Calibri"/>
              </a:rPr>
              <a:t>H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4400" b="1" spc="-20" dirty="0">
                <a:solidFill>
                  <a:srgbClr val="CC0000"/>
                </a:solidFill>
                <a:latin typeface="Calibri"/>
                <a:cs typeface="Calibri"/>
              </a:rPr>
              <a:t>l</a:t>
            </a:r>
            <a:r>
              <a:rPr sz="4400" b="1" spc="-25" dirty="0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4400" b="1" spc="-20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ng</a:t>
            </a:r>
            <a:r>
              <a:rPr sz="4400" b="1" spc="-2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Y</a:t>
            </a:r>
            <a:r>
              <a:rPr sz="4400" b="1" spc="-5" dirty="0">
                <a:solidFill>
                  <a:srgbClr val="CC0000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ur</a:t>
            </a:r>
            <a:r>
              <a:rPr sz="4400" b="1" spc="-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4400" b="1" spc="-20" dirty="0">
                <a:solidFill>
                  <a:srgbClr val="CC0000"/>
                </a:solidFill>
                <a:latin typeface="Calibri"/>
                <a:cs typeface="Calibri"/>
              </a:rPr>
              <a:t>l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d</a:t>
            </a:r>
            <a:r>
              <a:rPr sz="4400" b="1" spc="-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W</a:t>
            </a:r>
            <a:r>
              <a:rPr sz="4400" b="1" spc="-20" dirty="0">
                <a:solidFill>
                  <a:srgbClr val="CC0000"/>
                </a:solidFill>
                <a:latin typeface="Calibri"/>
                <a:cs typeface="Calibri"/>
              </a:rPr>
              <a:t>it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h</a:t>
            </a:r>
            <a:r>
              <a:rPr sz="4400" b="1" spc="-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M</a:t>
            </a:r>
            <a:r>
              <a:rPr sz="4400" b="1" spc="-5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4400" b="1" spc="-25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h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333500"/>
            <a:ext cx="6888480" cy="400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3600" b="1" spc="-30" dirty="0">
                <a:latin typeface="Calibri"/>
                <a:cs typeface="Calibri"/>
              </a:rPr>
              <a:t>B</a:t>
            </a:r>
            <a:r>
              <a:rPr sz="3600" b="1" dirty="0">
                <a:latin typeface="Calibri"/>
                <a:cs typeface="Calibri"/>
              </a:rPr>
              <a:t>e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a</a:t>
            </a:r>
            <a:r>
              <a:rPr sz="3600" b="1" dirty="0">
                <a:latin typeface="Calibri"/>
                <a:cs typeface="Calibri"/>
              </a:rPr>
              <a:t> C</a:t>
            </a:r>
            <a:r>
              <a:rPr sz="3600" b="1" spc="-30" dirty="0">
                <a:latin typeface="Calibri"/>
                <a:cs typeface="Calibri"/>
              </a:rPr>
              <a:t>ommun</a:t>
            </a:r>
            <a:r>
              <a:rPr sz="3600" b="1" dirty="0">
                <a:latin typeface="Calibri"/>
                <a:cs typeface="Calibri"/>
              </a:rPr>
              <a:t>i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15" dirty="0">
                <a:latin typeface="Calibri"/>
                <a:cs typeface="Calibri"/>
              </a:rPr>
              <a:t>t</a:t>
            </a:r>
            <a:r>
              <a:rPr sz="3600" b="1" spc="-25" dirty="0">
                <a:latin typeface="Calibri"/>
                <a:cs typeface="Calibri"/>
              </a:rPr>
              <a:t>o</a:t>
            </a:r>
            <a:r>
              <a:rPr sz="3600" b="1" dirty="0">
                <a:latin typeface="Calibri"/>
                <a:cs typeface="Calibri"/>
              </a:rPr>
              <a:t>r</a:t>
            </a:r>
            <a:r>
              <a:rPr sz="3600" spc="-10" dirty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756285" marR="168275" lvl="1" indent="-286385">
              <a:lnSpc>
                <a:spcPts val="3460"/>
              </a:lnSpc>
              <a:spcBef>
                <a:spcPts val="2160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sz="3200" dirty="0">
                <a:latin typeface="Calibri"/>
                <a:cs typeface="Calibri"/>
              </a:rPr>
              <a:t>Recog</a:t>
            </a:r>
            <a:r>
              <a:rPr sz="3200" spc="-5" dirty="0">
                <a:latin typeface="Calibri"/>
                <a:cs typeface="Calibri"/>
              </a:rPr>
              <a:t>ni</a:t>
            </a:r>
            <a:r>
              <a:rPr sz="3200" spc="-1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lkin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ri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 imp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" dirty="0">
                <a:latin typeface="Calibri"/>
                <a:cs typeface="Calibri"/>
              </a:rPr>
              <a:t>rnin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756285" marR="6350" lvl="1" indent="-286385">
              <a:lnSpc>
                <a:spcPts val="3460"/>
              </a:lnSpc>
              <a:spcBef>
                <a:spcPts val="2080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k w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0" dirty="0">
                <a:latin typeface="Calibri"/>
                <a:cs typeface="Calibri"/>
              </a:rPr>
              <a:t>hil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ny </a:t>
            </a:r>
            <a:r>
              <a:rPr sz="3200" dirty="0">
                <a:latin typeface="Calibri"/>
                <a:cs typeface="Calibri"/>
              </a:rPr>
              <a:t>ways</a:t>
            </a:r>
            <a:r>
              <a:rPr sz="3200" spc="-10" dirty="0">
                <a:latin typeface="Calibri"/>
                <a:cs typeface="Calibri"/>
              </a:rPr>
              <a:t> 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hin</a:t>
            </a:r>
            <a:r>
              <a:rPr sz="3200" dirty="0">
                <a:latin typeface="Calibri"/>
                <a:cs typeface="Calibri"/>
              </a:rPr>
              <a:t>k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bl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756285" marR="506095" lvl="1" indent="-286385">
              <a:lnSpc>
                <a:spcPts val="3460"/>
              </a:lnSpc>
              <a:spcBef>
                <a:spcPts val="2080"/>
              </a:spcBef>
              <a:buClr>
                <a:srgbClr val="CC0000"/>
              </a:buClr>
              <a:buFont typeface="Calibri"/>
              <a:buChar char="–"/>
              <a:tabLst>
                <a:tab pos="756920" algn="l"/>
              </a:tabLst>
            </a:pPr>
            <a:r>
              <a:rPr sz="3200" spc="-5" dirty="0">
                <a:latin typeface="Calibri"/>
                <a:cs typeface="Calibri"/>
              </a:rPr>
              <a:t>En</a:t>
            </a:r>
            <a:r>
              <a:rPr sz="3200" dirty="0">
                <a:latin typeface="Calibri"/>
                <a:cs typeface="Calibri"/>
              </a:rPr>
              <a:t>co</a:t>
            </a:r>
            <a:r>
              <a:rPr sz="3200" spc="-5" dirty="0">
                <a:latin typeface="Calibri"/>
                <a:cs typeface="Calibri"/>
              </a:rPr>
              <a:t>ur</a:t>
            </a:r>
            <a:r>
              <a:rPr sz="3200" dirty="0">
                <a:latin typeface="Calibri"/>
                <a:cs typeface="Calibri"/>
              </a:rPr>
              <a:t>age</a:t>
            </a:r>
            <a:r>
              <a:rPr sz="3200" spc="-5" dirty="0">
                <a:latin typeface="Calibri"/>
                <a:cs typeface="Calibri"/>
              </a:rPr>
              <a:t> di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ways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 </a:t>
            </a:r>
            <a:r>
              <a:rPr sz="3200" spc="-5" dirty="0">
                <a:latin typeface="Calibri"/>
                <a:cs typeface="Calibri"/>
              </a:rPr>
              <a:t>pr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bl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1104900"/>
            <a:ext cx="83058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3" y="4684336"/>
            <a:ext cx="2734945" cy="1784985"/>
          </a:xfrm>
          <a:custGeom>
            <a:avLst/>
            <a:gdLst/>
            <a:ahLst/>
            <a:cxnLst/>
            <a:rect l="l" t="t" r="r" b="b"/>
            <a:pathLst>
              <a:path w="2734945" h="1784985">
                <a:moveTo>
                  <a:pt x="2391918" y="810077"/>
                </a:moveTo>
                <a:lnTo>
                  <a:pt x="1650576" y="810077"/>
                </a:lnTo>
                <a:lnTo>
                  <a:pt x="1651957" y="823807"/>
                </a:lnTo>
                <a:lnTo>
                  <a:pt x="1653335" y="851267"/>
                </a:lnTo>
                <a:lnTo>
                  <a:pt x="1656093" y="864997"/>
                </a:lnTo>
                <a:lnTo>
                  <a:pt x="1664369" y="878727"/>
                </a:lnTo>
                <a:lnTo>
                  <a:pt x="1697471" y="878727"/>
                </a:lnTo>
                <a:lnTo>
                  <a:pt x="1702988" y="892457"/>
                </a:lnTo>
                <a:lnTo>
                  <a:pt x="1707125" y="906188"/>
                </a:lnTo>
                <a:lnTo>
                  <a:pt x="1714021" y="933648"/>
                </a:lnTo>
                <a:lnTo>
                  <a:pt x="1719538" y="947378"/>
                </a:lnTo>
                <a:lnTo>
                  <a:pt x="1726436" y="974838"/>
                </a:lnTo>
                <a:lnTo>
                  <a:pt x="1742985" y="1002298"/>
                </a:lnTo>
                <a:lnTo>
                  <a:pt x="1752640" y="1029759"/>
                </a:lnTo>
                <a:lnTo>
                  <a:pt x="1749882" y="1029759"/>
                </a:lnTo>
                <a:lnTo>
                  <a:pt x="1722297" y="1043489"/>
                </a:lnTo>
                <a:lnTo>
                  <a:pt x="1705747" y="1057219"/>
                </a:lnTo>
                <a:lnTo>
                  <a:pt x="1683680" y="1057219"/>
                </a:lnTo>
                <a:lnTo>
                  <a:pt x="1678161" y="1070949"/>
                </a:lnTo>
                <a:lnTo>
                  <a:pt x="1671265" y="1070949"/>
                </a:lnTo>
                <a:lnTo>
                  <a:pt x="1649197" y="1084679"/>
                </a:lnTo>
                <a:lnTo>
                  <a:pt x="1642302" y="1084679"/>
                </a:lnTo>
                <a:lnTo>
                  <a:pt x="1636784" y="1098409"/>
                </a:lnTo>
                <a:lnTo>
                  <a:pt x="1624371" y="1112139"/>
                </a:lnTo>
                <a:lnTo>
                  <a:pt x="1614716" y="1139600"/>
                </a:lnTo>
                <a:lnTo>
                  <a:pt x="1606441" y="1153330"/>
                </a:lnTo>
                <a:lnTo>
                  <a:pt x="1600924" y="1180790"/>
                </a:lnTo>
                <a:lnTo>
                  <a:pt x="1589890" y="1221980"/>
                </a:lnTo>
                <a:lnTo>
                  <a:pt x="1581614" y="1276901"/>
                </a:lnTo>
                <a:lnTo>
                  <a:pt x="198236" y="1276901"/>
                </a:lnTo>
                <a:lnTo>
                  <a:pt x="189961" y="1290631"/>
                </a:lnTo>
                <a:lnTo>
                  <a:pt x="176168" y="1331821"/>
                </a:lnTo>
                <a:lnTo>
                  <a:pt x="152721" y="1373012"/>
                </a:lnTo>
                <a:lnTo>
                  <a:pt x="118240" y="1441662"/>
                </a:lnTo>
                <a:lnTo>
                  <a:pt x="69967" y="1524043"/>
                </a:lnTo>
                <a:lnTo>
                  <a:pt x="5143" y="1647614"/>
                </a:lnTo>
                <a:lnTo>
                  <a:pt x="2384" y="1702535"/>
                </a:lnTo>
                <a:lnTo>
                  <a:pt x="0" y="1729995"/>
                </a:lnTo>
                <a:lnTo>
                  <a:pt x="0" y="1771185"/>
                </a:lnTo>
                <a:lnTo>
                  <a:pt x="1120948" y="1771185"/>
                </a:lnTo>
                <a:lnTo>
                  <a:pt x="1246460" y="1784915"/>
                </a:lnTo>
                <a:lnTo>
                  <a:pt x="2580186" y="1784915"/>
                </a:lnTo>
                <a:lnTo>
                  <a:pt x="2577426" y="1743725"/>
                </a:lnTo>
                <a:lnTo>
                  <a:pt x="2576047" y="1716265"/>
                </a:lnTo>
                <a:lnTo>
                  <a:pt x="2574667" y="1702535"/>
                </a:lnTo>
                <a:lnTo>
                  <a:pt x="2574667" y="1675074"/>
                </a:lnTo>
                <a:lnTo>
                  <a:pt x="2551220" y="1633884"/>
                </a:lnTo>
                <a:lnTo>
                  <a:pt x="2527773" y="1606424"/>
                </a:lnTo>
                <a:lnTo>
                  <a:pt x="2483639" y="1537773"/>
                </a:lnTo>
                <a:lnTo>
                  <a:pt x="2417434" y="1427932"/>
                </a:lnTo>
                <a:lnTo>
                  <a:pt x="2396745" y="1400472"/>
                </a:lnTo>
                <a:lnTo>
                  <a:pt x="2396745" y="1359282"/>
                </a:lnTo>
                <a:lnTo>
                  <a:pt x="2393987" y="1304361"/>
                </a:lnTo>
                <a:lnTo>
                  <a:pt x="2392608" y="1263171"/>
                </a:lnTo>
                <a:lnTo>
                  <a:pt x="2389849" y="1235711"/>
                </a:lnTo>
                <a:lnTo>
                  <a:pt x="2396745" y="1221980"/>
                </a:lnTo>
                <a:lnTo>
                  <a:pt x="2402262" y="1221980"/>
                </a:lnTo>
                <a:lnTo>
                  <a:pt x="2391228" y="1002298"/>
                </a:lnTo>
                <a:lnTo>
                  <a:pt x="2389849" y="892457"/>
                </a:lnTo>
                <a:lnTo>
                  <a:pt x="2391918" y="810077"/>
                </a:lnTo>
                <a:close/>
              </a:path>
              <a:path w="2734945" h="1784985">
                <a:moveTo>
                  <a:pt x="2704316" y="1304361"/>
                </a:moveTo>
                <a:lnTo>
                  <a:pt x="2540186" y="1304361"/>
                </a:lnTo>
                <a:lnTo>
                  <a:pt x="2538807" y="1345552"/>
                </a:lnTo>
                <a:lnTo>
                  <a:pt x="2537429" y="1400472"/>
                </a:lnTo>
                <a:lnTo>
                  <a:pt x="2540186" y="1441662"/>
                </a:lnTo>
                <a:lnTo>
                  <a:pt x="2553979" y="1469123"/>
                </a:lnTo>
                <a:lnTo>
                  <a:pt x="2563633" y="1469123"/>
                </a:lnTo>
                <a:lnTo>
                  <a:pt x="2584322" y="1427932"/>
                </a:lnTo>
                <a:lnTo>
                  <a:pt x="2591220" y="1400472"/>
                </a:lnTo>
                <a:lnTo>
                  <a:pt x="2595356" y="1386742"/>
                </a:lnTo>
                <a:lnTo>
                  <a:pt x="2598114" y="1373012"/>
                </a:lnTo>
                <a:lnTo>
                  <a:pt x="2665699" y="1373012"/>
                </a:lnTo>
                <a:lnTo>
                  <a:pt x="2662939" y="1345552"/>
                </a:lnTo>
                <a:lnTo>
                  <a:pt x="2727763" y="1345552"/>
                </a:lnTo>
                <a:lnTo>
                  <a:pt x="2720867" y="1331821"/>
                </a:lnTo>
                <a:lnTo>
                  <a:pt x="2704316" y="1304361"/>
                </a:lnTo>
                <a:close/>
              </a:path>
              <a:path w="2734945" h="1784985">
                <a:moveTo>
                  <a:pt x="2665699" y="1373012"/>
                </a:moveTo>
                <a:lnTo>
                  <a:pt x="2605011" y="1373012"/>
                </a:lnTo>
                <a:lnTo>
                  <a:pt x="2610528" y="1400472"/>
                </a:lnTo>
                <a:lnTo>
                  <a:pt x="2614665" y="1414202"/>
                </a:lnTo>
                <a:lnTo>
                  <a:pt x="2620182" y="1441662"/>
                </a:lnTo>
                <a:lnTo>
                  <a:pt x="2627079" y="1455393"/>
                </a:lnTo>
                <a:lnTo>
                  <a:pt x="2646388" y="1455393"/>
                </a:lnTo>
                <a:lnTo>
                  <a:pt x="2662939" y="1441662"/>
                </a:lnTo>
                <a:lnTo>
                  <a:pt x="2667077" y="1400472"/>
                </a:lnTo>
                <a:lnTo>
                  <a:pt x="2665699" y="1373012"/>
                </a:lnTo>
                <a:close/>
              </a:path>
              <a:path w="2734945" h="1784985">
                <a:moveTo>
                  <a:pt x="2727763" y="1345552"/>
                </a:moveTo>
                <a:lnTo>
                  <a:pt x="2669835" y="1345552"/>
                </a:lnTo>
                <a:lnTo>
                  <a:pt x="2676733" y="1359282"/>
                </a:lnTo>
                <a:lnTo>
                  <a:pt x="2682248" y="1359282"/>
                </a:lnTo>
                <a:lnTo>
                  <a:pt x="2696041" y="1373012"/>
                </a:lnTo>
                <a:lnTo>
                  <a:pt x="2704316" y="1386742"/>
                </a:lnTo>
                <a:lnTo>
                  <a:pt x="2733280" y="1386742"/>
                </a:lnTo>
                <a:lnTo>
                  <a:pt x="2734659" y="1373012"/>
                </a:lnTo>
                <a:lnTo>
                  <a:pt x="2733280" y="1359282"/>
                </a:lnTo>
                <a:lnTo>
                  <a:pt x="2727763" y="1345552"/>
                </a:lnTo>
                <a:close/>
              </a:path>
              <a:path w="2734945" h="1784985">
                <a:moveTo>
                  <a:pt x="2540532" y="782616"/>
                </a:moveTo>
                <a:lnTo>
                  <a:pt x="2399505" y="782616"/>
                </a:lnTo>
                <a:lnTo>
                  <a:pt x="2413296" y="823807"/>
                </a:lnTo>
                <a:lnTo>
                  <a:pt x="2435364" y="878727"/>
                </a:lnTo>
                <a:lnTo>
                  <a:pt x="2464328" y="961108"/>
                </a:lnTo>
                <a:lnTo>
                  <a:pt x="2486396" y="1016029"/>
                </a:lnTo>
                <a:lnTo>
                  <a:pt x="2497430" y="1070949"/>
                </a:lnTo>
                <a:lnTo>
                  <a:pt x="2508464" y="1112139"/>
                </a:lnTo>
                <a:lnTo>
                  <a:pt x="2518119" y="1167060"/>
                </a:lnTo>
                <a:lnTo>
                  <a:pt x="2526395" y="1221980"/>
                </a:lnTo>
                <a:lnTo>
                  <a:pt x="2515361" y="1235711"/>
                </a:lnTo>
                <a:lnTo>
                  <a:pt x="2505707" y="1249441"/>
                </a:lnTo>
                <a:lnTo>
                  <a:pt x="2497430" y="1263171"/>
                </a:lnTo>
                <a:lnTo>
                  <a:pt x="2489155" y="1290631"/>
                </a:lnTo>
                <a:lnTo>
                  <a:pt x="2483639" y="1304361"/>
                </a:lnTo>
                <a:lnTo>
                  <a:pt x="2479500" y="1318091"/>
                </a:lnTo>
                <a:lnTo>
                  <a:pt x="2475362" y="1359282"/>
                </a:lnTo>
                <a:lnTo>
                  <a:pt x="2494673" y="1359282"/>
                </a:lnTo>
                <a:lnTo>
                  <a:pt x="2502947" y="1345552"/>
                </a:lnTo>
                <a:lnTo>
                  <a:pt x="2511222" y="1345552"/>
                </a:lnTo>
                <a:lnTo>
                  <a:pt x="2519498" y="1331821"/>
                </a:lnTo>
                <a:lnTo>
                  <a:pt x="2526395" y="1318091"/>
                </a:lnTo>
                <a:lnTo>
                  <a:pt x="2533290" y="1318091"/>
                </a:lnTo>
                <a:lnTo>
                  <a:pt x="2540186" y="1304361"/>
                </a:lnTo>
                <a:lnTo>
                  <a:pt x="2697421" y="1304361"/>
                </a:lnTo>
                <a:lnTo>
                  <a:pt x="2689144" y="1290631"/>
                </a:lnTo>
                <a:lnTo>
                  <a:pt x="2654665" y="1221980"/>
                </a:lnTo>
                <a:lnTo>
                  <a:pt x="2646388" y="1208250"/>
                </a:lnTo>
                <a:lnTo>
                  <a:pt x="2636733" y="1194520"/>
                </a:lnTo>
                <a:lnTo>
                  <a:pt x="2614665" y="1084679"/>
                </a:lnTo>
                <a:lnTo>
                  <a:pt x="2602254" y="1029759"/>
                </a:lnTo>
                <a:lnTo>
                  <a:pt x="2577426" y="933648"/>
                </a:lnTo>
                <a:lnTo>
                  <a:pt x="2549841" y="823807"/>
                </a:lnTo>
                <a:lnTo>
                  <a:pt x="2540532" y="782616"/>
                </a:lnTo>
                <a:close/>
              </a:path>
              <a:path w="2734945" h="1784985">
                <a:moveTo>
                  <a:pt x="1003713" y="494284"/>
                </a:moveTo>
                <a:lnTo>
                  <a:pt x="569252" y="494284"/>
                </a:lnTo>
                <a:lnTo>
                  <a:pt x="560977" y="508014"/>
                </a:lnTo>
                <a:lnTo>
                  <a:pt x="556839" y="521744"/>
                </a:lnTo>
                <a:lnTo>
                  <a:pt x="555460" y="521744"/>
                </a:lnTo>
                <a:lnTo>
                  <a:pt x="556839" y="535474"/>
                </a:lnTo>
                <a:lnTo>
                  <a:pt x="559597" y="535474"/>
                </a:lnTo>
                <a:lnTo>
                  <a:pt x="567873" y="562935"/>
                </a:lnTo>
                <a:lnTo>
                  <a:pt x="560977" y="576665"/>
                </a:lnTo>
                <a:lnTo>
                  <a:pt x="540288" y="576665"/>
                </a:lnTo>
                <a:lnTo>
                  <a:pt x="522359" y="590395"/>
                </a:lnTo>
                <a:lnTo>
                  <a:pt x="515462" y="604125"/>
                </a:lnTo>
                <a:lnTo>
                  <a:pt x="518220" y="631585"/>
                </a:lnTo>
                <a:lnTo>
                  <a:pt x="527875" y="659045"/>
                </a:lnTo>
                <a:lnTo>
                  <a:pt x="544426" y="686506"/>
                </a:lnTo>
                <a:lnTo>
                  <a:pt x="562356" y="713966"/>
                </a:lnTo>
                <a:lnTo>
                  <a:pt x="583044" y="727696"/>
                </a:lnTo>
                <a:lnTo>
                  <a:pt x="602354" y="741426"/>
                </a:lnTo>
                <a:lnTo>
                  <a:pt x="600975" y="755156"/>
                </a:lnTo>
                <a:lnTo>
                  <a:pt x="598216" y="768886"/>
                </a:lnTo>
                <a:lnTo>
                  <a:pt x="589941" y="796347"/>
                </a:lnTo>
                <a:lnTo>
                  <a:pt x="576148" y="823807"/>
                </a:lnTo>
                <a:lnTo>
                  <a:pt x="569252" y="823807"/>
                </a:lnTo>
                <a:lnTo>
                  <a:pt x="559597" y="837537"/>
                </a:lnTo>
                <a:lnTo>
                  <a:pt x="523737" y="851267"/>
                </a:lnTo>
                <a:lnTo>
                  <a:pt x="465809" y="878727"/>
                </a:lnTo>
                <a:lnTo>
                  <a:pt x="400985" y="919918"/>
                </a:lnTo>
                <a:lnTo>
                  <a:pt x="380296" y="947378"/>
                </a:lnTo>
                <a:lnTo>
                  <a:pt x="358228" y="974838"/>
                </a:lnTo>
                <a:lnTo>
                  <a:pt x="343057" y="1016029"/>
                </a:lnTo>
                <a:lnTo>
                  <a:pt x="327885" y="1043489"/>
                </a:lnTo>
                <a:lnTo>
                  <a:pt x="303059" y="1112139"/>
                </a:lnTo>
                <a:lnTo>
                  <a:pt x="290645" y="1153330"/>
                </a:lnTo>
                <a:lnTo>
                  <a:pt x="271336" y="1221980"/>
                </a:lnTo>
                <a:lnTo>
                  <a:pt x="261681" y="1263171"/>
                </a:lnTo>
                <a:lnTo>
                  <a:pt x="205133" y="1263171"/>
                </a:lnTo>
                <a:lnTo>
                  <a:pt x="202375" y="1276901"/>
                </a:lnTo>
                <a:lnTo>
                  <a:pt x="1460243" y="1276901"/>
                </a:lnTo>
                <a:lnTo>
                  <a:pt x="1457483" y="1235711"/>
                </a:lnTo>
                <a:lnTo>
                  <a:pt x="1453345" y="1208250"/>
                </a:lnTo>
                <a:lnTo>
                  <a:pt x="1448748" y="1180790"/>
                </a:lnTo>
                <a:lnTo>
                  <a:pt x="894754" y="1180790"/>
                </a:lnTo>
                <a:lnTo>
                  <a:pt x="872685" y="1167060"/>
                </a:lnTo>
                <a:lnTo>
                  <a:pt x="875443" y="1139600"/>
                </a:lnTo>
                <a:lnTo>
                  <a:pt x="874065" y="1098409"/>
                </a:lnTo>
                <a:lnTo>
                  <a:pt x="867168" y="1057219"/>
                </a:lnTo>
                <a:lnTo>
                  <a:pt x="856134" y="1016029"/>
                </a:lnTo>
                <a:lnTo>
                  <a:pt x="842343" y="988568"/>
                </a:lnTo>
                <a:lnTo>
                  <a:pt x="824411" y="947378"/>
                </a:lnTo>
                <a:lnTo>
                  <a:pt x="805102" y="919918"/>
                </a:lnTo>
                <a:lnTo>
                  <a:pt x="784413" y="892457"/>
                </a:lnTo>
                <a:lnTo>
                  <a:pt x="785793" y="878727"/>
                </a:lnTo>
                <a:lnTo>
                  <a:pt x="789930" y="864997"/>
                </a:lnTo>
                <a:lnTo>
                  <a:pt x="795447" y="851267"/>
                </a:lnTo>
                <a:lnTo>
                  <a:pt x="803723" y="851267"/>
                </a:lnTo>
                <a:lnTo>
                  <a:pt x="824411" y="810077"/>
                </a:lnTo>
                <a:lnTo>
                  <a:pt x="829928" y="796347"/>
                </a:lnTo>
                <a:lnTo>
                  <a:pt x="863032" y="796347"/>
                </a:lnTo>
                <a:lnTo>
                  <a:pt x="875443" y="782616"/>
                </a:lnTo>
                <a:lnTo>
                  <a:pt x="901649" y="741426"/>
                </a:lnTo>
                <a:lnTo>
                  <a:pt x="907166" y="713966"/>
                </a:lnTo>
                <a:lnTo>
                  <a:pt x="930613" y="713966"/>
                </a:lnTo>
                <a:lnTo>
                  <a:pt x="945785" y="700236"/>
                </a:lnTo>
                <a:lnTo>
                  <a:pt x="956819" y="700236"/>
                </a:lnTo>
                <a:lnTo>
                  <a:pt x="960956" y="686506"/>
                </a:lnTo>
                <a:lnTo>
                  <a:pt x="962335" y="672776"/>
                </a:lnTo>
                <a:lnTo>
                  <a:pt x="960956" y="659045"/>
                </a:lnTo>
                <a:lnTo>
                  <a:pt x="956819" y="631585"/>
                </a:lnTo>
                <a:lnTo>
                  <a:pt x="952681" y="617855"/>
                </a:lnTo>
                <a:lnTo>
                  <a:pt x="960956" y="617855"/>
                </a:lnTo>
                <a:lnTo>
                  <a:pt x="974749" y="604125"/>
                </a:lnTo>
                <a:lnTo>
                  <a:pt x="995437" y="604125"/>
                </a:lnTo>
                <a:lnTo>
                  <a:pt x="1003713" y="590395"/>
                </a:lnTo>
                <a:lnTo>
                  <a:pt x="1010609" y="590395"/>
                </a:lnTo>
                <a:lnTo>
                  <a:pt x="1018884" y="562935"/>
                </a:lnTo>
                <a:lnTo>
                  <a:pt x="1016126" y="549204"/>
                </a:lnTo>
                <a:lnTo>
                  <a:pt x="1007850" y="521744"/>
                </a:lnTo>
                <a:lnTo>
                  <a:pt x="1003713" y="494284"/>
                </a:lnTo>
                <a:close/>
              </a:path>
              <a:path w="2734945" h="1784985">
                <a:moveTo>
                  <a:pt x="1388521" y="1112139"/>
                </a:moveTo>
                <a:lnTo>
                  <a:pt x="1007850" y="1112139"/>
                </a:lnTo>
                <a:lnTo>
                  <a:pt x="988541" y="1125870"/>
                </a:lnTo>
                <a:lnTo>
                  <a:pt x="976128" y="1125870"/>
                </a:lnTo>
                <a:lnTo>
                  <a:pt x="960956" y="1139600"/>
                </a:lnTo>
                <a:lnTo>
                  <a:pt x="947164" y="1153330"/>
                </a:lnTo>
                <a:lnTo>
                  <a:pt x="937511" y="1167060"/>
                </a:lnTo>
                <a:lnTo>
                  <a:pt x="930613" y="1180790"/>
                </a:lnTo>
                <a:lnTo>
                  <a:pt x="1448748" y="1180790"/>
                </a:lnTo>
                <a:lnTo>
                  <a:pt x="1446449" y="1167060"/>
                </a:lnTo>
                <a:lnTo>
                  <a:pt x="1436794" y="1139600"/>
                </a:lnTo>
                <a:lnTo>
                  <a:pt x="1420243" y="1139600"/>
                </a:lnTo>
                <a:lnTo>
                  <a:pt x="1405072" y="1125870"/>
                </a:lnTo>
                <a:lnTo>
                  <a:pt x="1388521" y="1112139"/>
                </a:lnTo>
                <a:close/>
              </a:path>
              <a:path w="2734945" h="1784985">
                <a:moveTo>
                  <a:pt x="1358177" y="1098409"/>
                </a:moveTo>
                <a:lnTo>
                  <a:pt x="1049228" y="1098409"/>
                </a:lnTo>
                <a:lnTo>
                  <a:pt x="1035435" y="1112139"/>
                </a:lnTo>
                <a:lnTo>
                  <a:pt x="1373349" y="1112139"/>
                </a:lnTo>
                <a:lnTo>
                  <a:pt x="1358177" y="1098409"/>
                </a:lnTo>
                <a:close/>
              </a:path>
              <a:path w="2734945" h="1784985">
                <a:moveTo>
                  <a:pt x="1329213" y="1084679"/>
                </a:moveTo>
                <a:lnTo>
                  <a:pt x="1094743" y="1084679"/>
                </a:lnTo>
                <a:lnTo>
                  <a:pt x="1075435" y="1098409"/>
                </a:lnTo>
                <a:lnTo>
                  <a:pt x="1344385" y="1098409"/>
                </a:lnTo>
                <a:lnTo>
                  <a:pt x="1329213" y="1084679"/>
                </a:lnTo>
                <a:close/>
              </a:path>
              <a:path w="2734945" h="1784985">
                <a:moveTo>
                  <a:pt x="1279562" y="562935"/>
                </a:moveTo>
                <a:lnTo>
                  <a:pt x="1169222" y="562935"/>
                </a:lnTo>
                <a:lnTo>
                  <a:pt x="1152671" y="576665"/>
                </a:lnTo>
                <a:lnTo>
                  <a:pt x="1137499" y="590395"/>
                </a:lnTo>
                <a:lnTo>
                  <a:pt x="1120948" y="617855"/>
                </a:lnTo>
                <a:lnTo>
                  <a:pt x="1109914" y="659045"/>
                </a:lnTo>
                <a:lnTo>
                  <a:pt x="1093363" y="713966"/>
                </a:lnTo>
                <a:lnTo>
                  <a:pt x="1086468" y="741426"/>
                </a:lnTo>
                <a:lnTo>
                  <a:pt x="1069916" y="796347"/>
                </a:lnTo>
                <a:lnTo>
                  <a:pt x="1060262" y="837537"/>
                </a:lnTo>
                <a:lnTo>
                  <a:pt x="1049228" y="864997"/>
                </a:lnTo>
                <a:lnTo>
                  <a:pt x="1034057" y="892457"/>
                </a:lnTo>
                <a:lnTo>
                  <a:pt x="1027160" y="919918"/>
                </a:lnTo>
                <a:lnTo>
                  <a:pt x="1027160" y="947378"/>
                </a:lnTo>
                <a:lnTo>
                  <a:pt x="1034057" y="961108"/>
                </a:lnTo>
                <a:lnTo>
                  <a:pt x="1049228" y="974838"/>
                </a:lnTo>
                <a:lnTo>
                  <a:pt x="1068537" y="988568"/>
                </a:lnTo>
                <a:lnTo>
                  <a:pt x="1094743" y="1002298"/>
                </a:lnTo>
                <a:lnTo>
                  <a:pt x="1126465" y="1016029"/>
                </a:lnTo>
                <a:lnTo>
                  <a:pt x="1126465" y="1043489"/>
                </a:lnTo>
                <a:lnTo>
                  <a:pt x="1123707" y="1070949"/>
                </a:lnTo>
                <a:lnTo>
                  <a:pt x="1118191" y="1084679"/>
                </a:lnTo>
                <a:lnTo>
                  <a:pt x="1315421" y="1084679"/>
                </a:lnTo>
                <a:lnTo>
                  <a:pt x="1316800" y="1070949"/>
                </a:lnTo>
                <a:lnTo>
                  <a:pt x="1322319" y="1043489"/>
                </a:lnTo>
                <a:lnTo>
                  <a:pt x="1344385" y="1043489"/>
                </a:lnTo>
                <a:lnTo>
                  <a:pt x="1363696" y="1029759"/>
                </a:lnTo>
                <a:lnTo>
                  <a:pt x="1383004" y="1029759"/>
                </a:lnTo>
                <a:lnTo>
                  <a:pt x="1400934" y="1016029"/>
                </a:lnTo>
                <a:lnTo>
                  <a:pt x="1417486" y="1016029"/>
                </a:lnTo>
                <a:lnTo>
                  <a:pt x="1431277" y="1002298"/>
                </a:lnTo>
                <a:lnTo>
                  <a:pt x="1439554" y="974838"/>
                </a:lnTo>
                <a:lnTo>
                  <a:pt x="1442311" y="961108"/>
                </a:lnTo>
                <a:lnTo>
                  <a:pt x="1434036" y="919918"/>
                </a:lnTo>
                <a:lnTo>
                  <a:pt x="1429898" y="892457"/>
                </a:lnTo>
                <a:lnTo>
                  <a:pt x="1428520" y="851267"/>
                </a:lnTo>
                <a:lnTo>
                  <a:pt x="1428520" y="823807"/>
                </a:lnTo>
                <a:lnTo>
                  <a:pt x="1432656" y="782616"/>
                </a:lnTo>
                <a:lnTo>
                  <a:pt x="1438175" y="741426"/>
                </a:lnTo>
                <a:lnTo>
                  <a:pt x="1440932" y="700236"/>
                </a:lnTo>
                <a:lnTo>
                  <a:pt x="1438175" y="645315"/>
                </a:lnTo>
                <a:lnTo>
                  <a:pt x="1428520" y="617855"/>
                </a:lnTo>
                <a:lnTo>
                  <a:pt x="1410589" y="590395"/>
                </a:lnTo>
                <a:lnTo>
                  <a:pt x="1290595" y="590395"/>
                </a:lnTo>
                <a:lnTo>
                  <a:pt x="1287836" y="576665"/>
                </a:lnTo>
                <a:lnTo>
                  <a:pt x="1285078" y="576665"/>
                </a:lnTo>
                <a:lnTo>
                  <a:pt x="1279562" y="562935"/>
                </a:lnTo>
                <a:close/>
              </a:path>
              <a:path w="2734945" h="1784985">
                <a:moveTo>
                  <a:pt x="1891943" y="453094"/>
                </a:moveTo>
                <a:lnTo>
                  <a:pt x="1879530" y="453094"/>
                </a:lnTo>
                <a:lnTo>
                  <a:pt x="1865739" y="466824"/>
                </a:lnTo>
                <a:lnTo>
                  <a:pt x="1828498" y="508014"/>
                </a:lnTo>
                <a:lnTo>
                  <a:pt x="1817464" y="521744"/>
                </a:lnTo>
                <a:lnTo>
                  <a:pt x="1809189" y="535474"/>
                </a:lnTo>
                <a:lnTo>
                  <a:pt x="1562305" y="535474"/>
                </a:lnTo>
                <a:lnTo>
                  <a:pt x="1581614" y="562935"/>
                </a:lnTo>
                <a:lnTo>
                  <a:pt x="1603682" y="590395"/>
                </a:lnTo>
                <a:lnTo>
                  <a:pt x="1613337" y="604125"/>
                </a:lnTo>
                <a:lnTo>
                  <a:pt x="1620234" y="617855"/>
                </a:lnTo>
                <a:lnTo>
                  <a:pt x="1622992" y="617855"/>
                </a:lnTo>
                <a:lnTo>
                  <a:pt x="1607820" y="631585"/>
                </a:lnTo>
                <a:lnTo>
                  <a:pt x="1580235" y="659045"/>
                </a:lnTo>
                <a:lnTo>
                  <a:pt x="1567823" y="672776"/>
                </a:lnTo>
                <a:lnTo>
                  <a:pt x="1545756" y="700236"/>
                </a:lnTo>
                <a:lnTo>
                  <a:pt x="1529203" y="727696"/>
                </a:lnTo>
                <a:lnTo>
                  <a:pt x="1588512" y="727696"/>
                </a:lnTo>
                <a:lnTo>
                  <a:pt x="1598167" y="741426"/>
                </a:lnTo>
                <a:lnTo>
                  <a:pt x="1607820" y="741426"/>
                </a:lnTo>
                <a:lnTo>
                  <a:pt x="1602303" y="768886"/>
                </a:lnTo>
                <a:lnTo>
                  <a:pt x="1598167" y="782616"/>
                </a:lnTo>
                <a:lnTo>
                  <a:pt x="1594028" y="810077"/>
                </a:lnTo>
                <a:lnTo>
                  <a:pt x="1591269" y="837537"/>
                </a:lnTo>
                <a:lnTo>
                  <a:pt x="1609201" y="837537"/>
                </a:lnTo>
                <a:lnTo>
                  <a:pt x="1618854" y="823807"/>
                </a:lnTo>
                <a:lnTo>
                  <a:pt x="1635405" y="823807"/>
                </a:lnTo>
                <a:lnTo>
                  <a:pt x="1643680" y="810077"/>
                </a:lnTo>
                <a:lnTo>
                  <a:pt x="2391918" y="810077"/>
                </a:lnTo>
                <a:lnTo>
                  <a:pt x="2392608" y="782616"/>
                </a:lnTo>
                <a:lnTo>
                  <a:pt x="2540532" y="782616"/>
                </a:lnTo>
                <a:lnTo>
                  <a:pt x="2537429" y="768886"/>
                </a:lnTo>
                <a:lnTo>
                  <a:pt x="2512602" y="713966"/>
                </a:lnTo>
                <a:lnTo>
                  <a:pt x="2498809" y="672776"/>
                </a:lnTo>
                <a:lnTo>
                  <a:pt x="2486396" y="645315"/>
                </a:lnTo>
                <a:lnTo>
                  <a:pt x="2472605" y="617855"/>
                </a:lnTo>
                <a:lnTo>
                  <a:pt x="2460190" y="590395"/>
                </a:lnTo>
                <a:lnTo>
                  <a:pt x="2449157" y="562935"/>
                </a:lnTo>
                <a:lnTo>
                  <a:pt x="2439502" y="521744"/>
                </a:lnTo>
                <a:lnTo>
                  <a:pt x="1891943" y="521744"/>
                </a:lnTo>
                <a:lnTo>
                  <a:pt x="1891943" y="453094"/>
                </a:lnTo>
                <a:close/>
              </a:path>
              <a:path w="2734945" h="1784985">
                <a:moveTo>
                  <a:pt x="1380245" y="562935"/>
                </a:moveTo>
                <a:lnTo>
                  <a:pt x="1336110" y="562935"/>
                </a:lnTo>
                <a:lnTo>
                  <a:pt x="1331973" y="576665"/>
                </a:lnTo>
                <a:lnTo>
                  <a:pt x="1315421" y="590395"/>
                </a:lnTo>
                <a:lnTo>
                  <a:pt x="1410589" y="590395"/>
                </a:lnTo>
                <a:lnTo>
                  <a:pt x="1380245" y="562935"/>
                </a:lnTo>
                <a:close/>
              </a:path>
              <a:path w="2734945" h="1784985">
                <a:moveTo>
                  <a:pt x="1227150" y="549204"/>
                </a:moveTo>
                <a:lnTo>
                  <a:pt x="1206461" y="549204"/>
                </a:lnTo>
                <a:lnTo>
                  <a:pt x="1187152" y="562935"/>
                </a:lnTo>
                <a:lnTo>
                  <a:pt x="1251976" y="562935"/>
                </a:lnTo>
                <a:lnTo>
                  <a:pt x="1227150" y="549204"/>
                </a:lnTo>
                <a:close/>
              </a:path>
              <a:path w="2734945" h="1784985">
                <a:moveTo>
                  <a:pt x="1653335" y="521744"/>
                </a:moveTo>
                <a:lnTo>
                  <a:pt x="1559547" y="521744"/>
                </a:lnTo>
                <a:lnTo>
                  <a:pt x="1559547" y="535474"/>
                </a:lnTo>
                <a:lnTo>
                  <a:pt x="1674025" y="535474"/>
                </a:lnTo>
                <a:lnTo>
                  <a:pt x="1653335" y="521744"/>
                </a:lnTo>
                <a:close/>
              </a:path>
              <a:path w="2734945" h="1784985">
                <a:moveTo>
                  <a:pt x="1733331" y="453094"/>
                </a:moveTo>
                <a:lnTo>
                  <a:pt x="1718159" y="453094"/>
                </a:lnTo>
                <a:lnTo>
                  <a:pt x="1718159" y="466824"/>
                </a:lnTo>
                <a:lnTo>
                  <a:pt x="1719538" y="494284"/>
                </a:lnTo>
                <a:lnTo>
                  <a:pt x="1718159" y="521744"/>
                </a:lnTo>
                <a:lnTo>
                  <a:pt x="1714021" y="535474"/>
                </a:lnTo>
                <a:lnTo>
                  <a:pt x="1785742" y="535474"/>
                </a:lnTo>
                <a:lnTo>
                  <a:pt x="1776087" y="521744"/>
                </a:lnTo>
                <a:lnTo>
                  <a:pt x="1765053" y="508014"/>
                </a:lnTo>
                <a:lnTo>
                  <a:pt x="1754019" y="480554"/>
                </a:lnTo>
                <a:lnTo>
                  <a:pt x="1742985" y="466824"/>
                </a:lnTo>
                <a:lnTo>
                  <a:pt x="1733331" y="453094"/>
                </a:lnTo>
                <a:close/>
              </a:path>
              <a:path w="2734945" h="1784985">
                <a:moveTo>
                  <a:pt x="2422951" y="494284"/>
                </a:moveTo>
                <a:lnTo>
                  <a:pt x="1927804" y="494284"/>
                </a:lnTo>
                <a:lnTo>
                  <a:pt x="1911253" y="508014"/>
                </a:lnTo>
                <a:lnTo>
                  <a:pt x="1901598" y="521744"/>
                </a:lnTo>
                <a:lnTo>
                  <a:pt x="2432606" y="521744"/>
                </a:lnTo>
                <a:lnTo>
                  <a:pt x="2427089" y="508014"/>
                </a:lnTo>
                <a:lnTo>
                  <a:pt x="2424330" y="508014"/>
                </a:lnTo>
                <a:lnTo>
                  <a:pt x="2422951" y="494284"/>
                </a:lnTo>
                <a:close/>
              </a:path>
              <a:path w="2734945" h="1784985">
                <a:moveTo>
                  <a:pt x="747174" y="233412"/>
                </a:moveTo>
                <a:lnTo>
                  <a:pt x="714074" y="260872"/>
                </a:lnTo>
                <a:lnTo>
                  <a:pt x="689246" y="302062"/>
                </a:lnTo>
                <a:lnTo>
                  <a:pt x="674074" y="356983"/>
                </a:lnTo>
                <a:lnTo>
                  <a:pt x="624422" y="356983"/>
                </a:lnTo>
                <a:lnTo>
                  <a:pt x="606493" y="370713"/>
                </a:lnTo>
                <a:lnTo>
                  <a:pt x="596838" y="384443"/>
                </a:lnTo>
                <a:lnTo>
                  <a:pt x="595459" y="398173"/>
                </a:lnTo>
                <a:lnTo>
                  <a:pt x="596838" y="425633"/>
                </a:lnTo>
                <a:lnTo>
                  <a:pt x="602354" y="466824"/>
                </a:lnTo>
                <a:lnTo>
                  <a:pt x="603733" y="494284"/>
                </a:lnTo>
                <a:lnTo>
                  <a:pt x="1024401" y="494284"/>
                </a:lnTo>
                <a:lnTo>
                  <a:pt x="1035435" y="480554"/>
                </a:lnTo>
                <a:lnTo>
                  <a:pt x="1040952" y="453094"/>
                </a:lnTo>
                <a:lnTo>
                  <a:pt x="1039573" y="439363"/>
                </a:lnTo>
                <a:lnTo>
                  <a:pt x="1032678" y="439363"/>
                </a:lnTo>
                <a:lnTo>
                  <a:pt x="1023023" y="425633"/>
                </a:lnTo>
                <a:lnTo>
                  <a:pt x="1009230" y="411903"/>
                </a:lnTo>
                <a:lnTo>
                  <a:pt x="980267" y="411903"/>
                </a:lnTo>
                <a:lnTo>
                  <a:pt x="985783" y="384443"/>
                </a:lnTo>
                <a:lnTo>
                  <a:pt x="1002335" y="343253"/>
                </a:lnTo>
                <a:lnTo>
                  <a:pt x="1009230" y="329522"/>
                </a:lnTo>
                <a:lnTo>
                  <a:pt x="1006472" y="315792"/>
                </a:lnTo>
                <a:lnTo>
                  <a:pt x="896132" y="315792"/>
                </a:lnTo>
                <a:lnTo>
                  <a:pt x="891994" y="288332"/>
                </a:lnTo>
                <a:lnTo>
                  <a:pt x="798207" y="288332"/>
                </a:lnTo>
                <a:lnTo>
                  <a:pt x="789930" y="260872"/>
                </a:lnTo>
                <a:lnTo>
                  <a:pt x="767864" y="247142"/>
                </a:lnTo>
                <a:lnTo>
                  <a:pt x="747174" y="233412"/>
                </a:lnTo>
                <a:close/>
              </a:path>
              <a:path w="2734945" h="1784985">
                <a:moveTo>
                  <a:pt x="2395366" y="480554"/>
                </a:moveTo>
                <a:lnTo>
                  <a:pt x="1955388" y="480554"/>
                </a:lnTo>
                <a:lnTo>
                  <a:pt x="1945734" y="494284"/>
                </a:lnTo>
                <a:lnTo>
                  <a:pt x="2411917" y="494284"/>
                </a:lnTo>
                <a:lnTo>
                  <a:pt x="2395366" y="480554"/>
                </a:lnTo>
                <a:close/>
              </a:path>
              <a:path w="2734945" h="1784985">
                <a:moveTo>
                  <a:pt x="2171929" y="315792"/>
                </a:moveTo>
                <a:lnTo>
                  <a:pt x="1856083" y="315792"/>
                </a:lnTo>
                <a:lnTo>
                  <a:pt x="1860221" y="329522"/>
                </a:lnTo>
                <a:lnTo>
                  <a:pt x="1871255" y="356983"/>
                </a:lnTo>
                <a:lnTo>
                  <a:pt x="1930562" y="356983"/>
                </a:lnTo>
                <a:lnTo>
                  <a:pt x="1933321" y="370713"/>
                </a:lnTo>
                <a:lnTo>
                  <a:pt x="1938838" y="384443"/>
                </a:lnTo>
                <a:lnTo>
                  <a:pt x="1948492" y="411903"/>
                </a:lnTo>
                <a:lnTo>
                  <a:pt x="1966422" y="480554"/>
                </a:lnTo>
                <a:lnTo>
                  <a:pt x="2333300" y="480554"/>
                </a:lnTo>
                <a:lnTo>
                  <a:pt x="2307095" y="466824"/>
                </a:lnTo>
                <a:lnTo>
                  <a:pt x="2225720" y="466824"/>
                </a:lnTo>
                <a:lnTo>
                  <a:pt x="2199514" y="453094"/>
                </a:lnTo>
                <a:lnTo>
                  <a:pt x="2171929" y="453094"/>
                </a:lnTo>
                <a:lnTo>
                  <a:pt x="2171929" y="315792"/>
                </a:lnTo>
                <a:close/>
              </a:path>
              <a:path w="2734945" h="1784985">
                <a:moveTo>
                  <a:pt x="2027109" y="0"/>
                </a:moveTo>
                <a:lnTo>
                  <a:pt x="1988490" y="0"/>
                </a:lnTo>
                <a:lnTo>
                  <a:pt x="1960907" y="13730"/>
                </a:lnTo>
                <a:lnTo>
                  <a:pt x="1937458" y="13730"/>
                </a:lnTo>
                <a:lnTo>
                  <a:pt x="1918150" y="27460"/>
                </a:lnTo>
                <a:lnTo>
                  <a:pt x="1901598" y="41190"/>
                </a:lnTo>
                <a:lnTo>
                  <a:pt x="1887806" y="68650"/>
                </a:lnTo>
                <a:lnTo>
                  <a:pt x="1875394" y="82380"/>
                </a:lnTo>
                <a:lnTo>
                  <a:pt x="1864359" y="123571"/>
                </a:lnTo>
                <a:lnTo>
                  <a:pt x="1795397" y="123571"/>
                </a:lnTo>
                <a:lnTo>
                  <a:pt x="1784363" y="137301"/>
                </a:lnTo>
                <a:lnTo>
                  <a:pt x="1774708" y="151031"/>
                </a:lnTo>
                <a:lnTo>
                  <a:pt x="1766433" y="164761"/>
                </a:lnTo>
                <a:lnTo>
                  <a:pt x="1766433" y="178491"/>
                </a:lnTo>
                <a:lnTo>
                  <a:pt x="1770570" y="192221"/>
                </a:lnTo>
                <a:lnTo>
                  <a:pt x="1781604" y="205951"/>
                </a:lnTo>
                <a:lnTo>
                  <a:pt x="1802294" y="219681"/>
                </a:lnTo>
                <a:lnTo>
                  <a:pt x="1795397" y="233412"/>
                </a:lnTo>
                <a:lnTo>
                  <a:pt x="1787121" y="260872"/>
                </a:lnTo>
                <a:lnTo>
                  <a:pt x="1780226" y="274602"/>
                </a:lnTo>
                <a:lnTo>
                  <a:pt x="1776087" y="288332"/>
                </a:lnTo>
                <a:lnTo>
                  <a:pt x="1776087" y="302062"/>
                </a:lnTo>
                <a:lnTo>
                  <a:pt x="1784363" y="315792"/>
                </a:lnTo>
                <a:lnTo>
                  <a:pt x="1799534" y="329522"/>
                </a:lnTo>
                <a:lnTo>
                  <a:pt x="1832637" y="329522"/>
                </a:lnTo>
                <a:lnTo>
                  <a:pt x="1838153" y="315792"/>
                </a:lnTo>
                <a:lnTo>
                  <a:pt x="2258821" y="315792"/>
                </a:lnTo>
                <a:lnTo>
                  <a:pt x="2269857" y="302062"/>
                </a:lnTo>
                <a:lnTo>
                  <a:pt x="2276751" y="288332"/>
                </a:lnTo>
                <a:lnTo>
                  <a:pt x="2279510" y="260872"/>
                </a:lnTo>
                <a:lnTo>
                  <a:pt x="2275372" y="247142"/>
                </a:lnTo>
                <a:lnTo>
                  <a:pt x="2271236" y="247142"/>
                </a:lnTo>
                <a:lnTo>
                  <a:pt x="2271236" y="233412"/>
                </a:lnTo>
                <a:lnTo>
                  <a:pt x="2282270" y="233412"/>
                </a:lnTo>
                <a:lnTo>
                  <a:pt x="2291925" y="219681"/>
                </a:lnTo>
                <a:lnTo>
                  <a:pt x="2300199" y="219681"/>
                </a:lnTo>
                <a:lnTo>
                  <a:pt x="2307095" y="205951"/>
                </a:lnTo>
                <a:lnTo>
                  <a:pt x="2312613" y="192221"/>
                </a:lnTo>
                <a:lnTo>
                  <a:pt x="2316749" y="192221"/>
                </a:lnTo>
                <a:lnTo>
                  <a:pt x="2319508" y="178491"/>
                </a:lnTo>
                <a:lnTo>
                  <a:pt x="2320887" y="164761"/>
                </a:lnTo>
                <a:lnTo>
                  <a:pt x="2311233" y="151031"/>
                </a:lnTo>
                <a:lnTo>
                  <a:pt x="2289165" y="123571"/>
                </a:lnTo>
                <a:lnTo>
                  <a:pt x="2276751" y="109840"/>
                </a:lnTo>
                <a:lnTo>
                  <a:pt x="2246408" y="109840"/>
                </a:lnTo>
                <a:lnTo>
                  <a:pt x="2229857" y="96110"/>
                </a:lnTo>
                <a:lnTo>
                  <a:pt x="2210548" y="96110"/>
                </a:lnTo>
                <a:lnTo>
                  <a:pt x="2216065" y="82380"/>
                </a:lnTo>
                <a:lnTo>
                  <a:pt x="2217446" y="68650"/>
                </a:lnTo>
                <a:lnTo>
                  <a:pt x="2220203" y="68650"/>
                </a:lnTo>
                <a:lnTo>
                  <a:pt x="2214686" y="41190"/>
                </a:lnTo>
                <a:lnTo>
                  <a:pt x="2069865" y="41190"/>
                </a:lnTo>
                <a:lnTo>
                  <a:pt x="2061590" y="27460"/>
                </a:lnTo>
                <a:lnTo>
                  <a:pt x="2051935" y="27460"/>
                </a:lnTo>
                <a:lnTo>
                  <a:pt x="2035386" y="13730"/>
                </a:lnTo>
                <a:lnTo>
                  <a:pt x="2027109" y="0"/>
                </a:lnTo>
                <a:close/>
              </a:path>
              <a:path w="2734945" h="1784985">
                <a:moveTo>
                  <a:pt x="991301" y="274602"/>
                </a:moveTo>
                <a:lnTo>
                  <a:pt x="948544" y="274602"/>
                </a:lnTo>
                <a:lnTo>
                  <a:pt x="931992" y="288332"/>
                </a:lnTo>
                <a:lnTo>
                  <a:pt x="896132" y="315792"/>
                </a:lnTo>
                <a:lnTo>
                  <a:pt x="1006472" y="315792"/>
                </a:lnTo>
                <a:lnTo>
                  <a:pt x="1000956" y="288332"/>
                </a:lnTo>
                <a:lnTo>
                  <a:pt x="991301" y="274602"/>
                </a:lnTo>
                <a:close/>
              </a:path>
              <a:path w="2734945" h="1784985">
                <a:moveTo>
                  <a:pt x="876823" y="247142"/>
                </a:moveTo>
                <a:lnTo>
                  <a:pt x="835445" y="247142"/>
                </a:lnTo>
                <a:lnTo>
                  <a:pt x="817515" y="260872"/>
                </a:lnTo>
                <a:lnTo>
                  <a:pt x="799586" y="288332"/>
                </a:lnTo>
                <a:lnTo>
                  <a:pt x="891994" y="288332"/>
                </a:lnTo>
                <a:lnTo>
                  <a:pt x="885099" y="260872"/>
                </a:lnTo>
                <a:lnTo>
                  <a:pt x="876823" y="247142"/>
                </a:lnTo>
                <a:close/>
              </a:path>
              <a:path w="2734945" h="1784985">
                <a:moveTo>
                  <a:pt x="2202273" y="13730"/>
                </a:moveTo>
                <a:lnTo>
                  <a:pt x="2123656" y="13730"/>
                </a:lnTo>
                <a:lnTo>
                  <a:pt x="2102967" y="27460"/>
                </a:lnTo>
                <a:lnTo>
                  <a:pt x="2083658" y="41190"/>
                </a:lnTo>
                <a:lnTo>
                  <a:pt x="2214686" y="41190"/>
                </a:lnTo>
                <a:lnTo>
                  <a:pt x="2202273" y="13730"/>
                </a:lnTo>
                <a:close/>
              </a:path>
              <a:path w="2734945" h="1784985">
                <a:moveTo>
                  <a:pt x="2166412" y="0"/>
                </a:moveTo>
                <a:lnTo>
                  <a:pt x="2145724" y="13730"/>
                </a:lnTo>
                <a:lnTo>
                  <a:pt x="2185723" y="13730"/>
                </a:lnTo>
                <a:lnTo>
                  <a:pt x="2166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200" y="6445118"/>
            <a:ext cx="2472690" cy="22860"/>
          </a:xfrm>
          <a:custGeom>
            <a:avLst/>
            <a:gdLst/>
            <a:ahLst/>
            <a:cxnLst/>
            <a:rect l="l" t="t" r="r" b="b"/>
            <a:pathLst>
              <a:path w="2472690" h="22860">
                <a:moveTo>
                  <a:pt x="2472607" y="22760"/>
                </a:moveTo>
                <a:lnTo>
                  <a:pt x="2365027" y="21387"/>
                </a:lnTo>
                <a:lnTo>
                  <a:pt x="2271238" y="20014"/>
                </a:lnTo>
                <a:lnTo>
                  <a:pt x="2188484" y="20014"/>
                </a:lnTo>
                <a:lnTo>
                  <a:pt x="2116763" y="18641"/>
                </a:lnTo>
                <a:lnTo>
                  <a:pt x="2056077" y="17268"/>
                </a:lnTo>
                <a:lnTo>
                  <a:pt x="2005045" y="17268"/>
                </a:lnTo>
                <a:lnTo>
                  <a:pt x="1963668" y="17268"/>
                </a:lnTo>
                <a:lnTo>
                  <a:pt x="1929187" y="15895"/>
                </a:lnTo>
                <a:lnTo>
                  <a:pt x="1901602" y="15895"/>
                </a:lnTo>
                <a:lnTo>
                  <a:pt x="1840915" y="15895"/>
                </a:lnTo>
                <a:lnTo>
                  <a:pt x="1676786" y="14522"/>
                </a:lnTo>
                <a:lnTo>
                  <a:pt x="1523690" y="13149"/>
                </a:lnTo>
                <a:lnTo>
                  <a:pt x="1380249" y="11776"/>
                </a:lnTo>
                <a:lnTo>
                  <a:pt x="1246463" y="11776"/>
                </a:lnTo>
                <a:lnTo>
                  <a:pt x="1120952" y="10403"/>
                </a:lnTo>
                <a:lnTo>
                  <a:pt x="1005096" y="9030"/>
                </a:lnTo>
                <a:lnTo>
                  <a:pt x="897515" y="9030"/>
                </a:lnTo>
                <a:lnTo>
                  <a:pt x="798210" y="7657"/>
                </a:lnTo>
                <a:lnTo>
                  <a:pt x="707180" y="7657"/>
                </a:lnTo>
                <a:lnTo>
                  <a:pt x="623046" y="6284"/>
                </a:lnTo>
                <a:lnTo>
                  <a:pt x="547188" y="6284"/>
                </a:lnTo>
                <a:lnTo>
                  <a:pt x="476847" y="4911"/>
                </a:lnTo>
                <a:lnTo>
                  <a:pt x="413402" y="4911"/>
                </a:lnTo>
                <a:lnTo>
                  <a:pt x="356853" y="4911"/>
                </a:lnTo>
                <a:lnTo>
                  <a:pt x="305821" y="4911"/>
                </a:lnTo>
                <a:lnTo>
                  <a:pt x="260306" y="3538"/>
                </a:lnTo>
                <a:lnTo>
                  <a:pt x="10663" y="3538"/>
                </a:lnTo>
                <a:lnTo>
                  <a:pt x="6526" y="2165"/>
                </a:lnTo>
                <a:lnTo>
                  <a:pt x="2388" y="792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6001" y="6348426"/>
            <a:ext cx="2534285" cy="109855"/>
          </a:xfrm>
          <a:custGeom>
            <a:avLst/>
            <a:gdLst/>
            <a:ahLst/>
            <a:cxnLst/>
            <a:rect l="l" t="t" r="r" b="b"/>
            <a:pathLst>
              <a:path w="2534284" h="109854">
                <a:moveTo>
                  <a:pt x="2533664" y="108467"/>
                </a:moveTo>
                <a:lnTo>
                  <a:pt x="2512975" y="108467"/>
                </a:lnTo>
                <a:lnTo>
                  <a:pt x="2519870" y="109842"/>
                </a:lnTo>
                <a:lnTo>
                  <a:pt x="2526768" y="109842"/>
                </a:lnTo>
                <a:lnTo>
                  <a:pt x="2533664" y="108467"/>
                </a:lnTo>
                <a:close/>
              </a:path>
              <a:path w="2534284" h="109854">
                <a:moveTo>
                  <a:pt x="78616" y="0"/>
                </a:moveTo>
                <a:lnTo>
                  <a:pt x="0" y="0"/>
                </a:lnTo>
                <a:lnTo>
                  <a:pt x="0" y="85126"/>
                </a:lnTo>
                <a:lnTo>
                  <a:pt x="328259" y="89247"/>
                </a:lnTo>
                <a:lnTo>
                  <a:pt x="424806" y="89247"/>
                </a:lnTo>
                <a:lnTo>
                  <a:pt x="602726" y="91990"/>
                </a:lnTo>
                <a:lnTo>
                  <a:pt x="682723" y="91990"/>
                </a:lnTo>
                <a:lnTo>
                  <a:pt x="759961" y="93364"/>
                </a:lnTo>
                <a:lnTo>
                  <a:pt x="833061" y="93364"/>
                </a:lnTo>
                <a:lnTo>
                  <a:pt x="902023" y="94737"/>
                </a:lnTo>
                <a:lnTo>
                  <a:pt x="968226" y="94737"/>
                </a:lnTo>
                <a:lnTo>
                  <a:pt x="1033050" y="96110"/>
                </a:lnTo>
                <a:lnTo>
                  <a:pt x="1095116" y="96110"/>
                </a:lnTo>
                <a:lnTo>
                  <a:pt x="1155802" y="97483"/>
                </a:lnTo>
                <a:lnTo>
                  <a:pt x="1215110" y="97483"/>
                </a:lnTo>
                <a:lnTo>
                  <a:pt x="1274416" y="98856"/>
                </a:lnTo>
                <a:lnTo>
                  <a:pt x="1391652" y="98856"/>
                </a:lnTo>
                <a:lnTo>
                  <a:pt x="1450960" y="100231"/>
                </a:lnTo>
                <a:lnTo>
                  <a:pt x="1513026" y="100231"/>
                </a:lnTo>
                <a:lnTo>
                  <a:pt x="1575092" y="101604"/>
                </a:lnTo>
                <a:lnTo>
                  <a:pt x="1707499" y="101604"/>
                </a:lnTo>
                <a:lnTo>
                  <a:pt x="1777840" y="102975"/>
                </a:lnTo>
                <a:lnTo>
                  <a:pt x="1850940" y="102975"/>
                </a:lnTo>
                <a:lnTo>
                  <a:pt x="1929557" y="104348"/>
                </a:lnTo>
                <a:lnTo>
                  <a:pt x="2010932" y="104348"/>
                </a:lnTo>
                <a:lnTo>
                  <a:pt x="2097824" y="105721"/>
                </a:lnTo>
                <a:lnTo>
                  <a:pt x="2190232" y="105721"/>
                </a:lnTo>
                <a:lnTo>
                  <a:pt x="2289538" y="107094"/>
                </a:lnTo>
                <a:lnTo>
                  <a:pt x="2392980" y="107094"/>
                </a:lnTo>
                <a:lnTo>
                  <a:pt x="2504700" y="108467"/>
                </a:lnTo>
                <a:lnTo>
                  <a:pt x="2540560" y="108467"/>
                </a:lnTo>
                <a:lnTo>
                  <a:pt x="2547456" y="105721"/>
                </a:lnTo>
                <a:lnTo>
                  <a:pt x="2551593" y="102975"/>
                </a:lnTo>
                <a:lnTo>
                  <a:pt x="2550215" y="81006"/>
                </a:lnTo>
                <a:lnTo>
                  <a:pt x="2547456" y="39817"/>
                </a:lnTo>
                <a:lnTo>
                  <a:pt x="2546077" y="17849"/>
                </a:lnTo>
                <a:lnTo>
                  <a:pt x="2540560" y="16477"/>
                </a:lnTo>
                <a:lnTo>
                  <a:pt x="2528147" y="16477"/>
                </a:lnTo>
                <a:lnTo>
                  <a:pt x="2522630" y="15104"/>
                </a:lnTo>
                <a:lnTo>
                  <a:pt x="2444013" y="15104"/>
                </a:lnTo>
                <a:lnTo>
                  <a:pt x="2365397" y="13730"/>
                </a:lnTo>
                <a:lnTo>
                  <a:pt x="2206784" y="13730"/>
                </a:lnTo>
                <a:lnTo>
                  <a:pt x="2128167" y="12357"/>
                </a:lnTo>
                <a:lnTo>
                  <a:pt x="2049551" y="12357"/>
                </a:lnTo>
                <a:lnTo>
                  <a:pt x="1970934" y="10984"/>
                </a:lnTo>
                <a:lnTo>
                  <a:pt x="1812321" y="10984"/>
                </a:lnTo>
                <a:lnTo>
                  <a:pt x="1733705" y="9611"/>
                </a:lnTo>
                <a:lnTo>
                  <a:pt x="1576471" y="9611"/>
                </a:lnTo>
                <a:lnTo>
                  <a:pt x="1497853" y="8238"/>
                </a:lnTo>
                <a:lnTo>
                  <a:pt x="1417859" y="8238"/>
                </a:lnTo>
                <a:lnTo>
                  <a:pt x="1339242" y="6863"/>
                </a:lnTo>
                <a:lnTo>
                  <a:pt x="1182008" y="6863"/>
                </a:lnTo>
                <a:lnTo>
                  <a:pt x="1103390" y="5493"/>
                </a:lnTo>
                <a:lnTo>
                  <a:pt x="944779" y="5493"/>
                </a:lnTo>
                <a:lnTo>
                  <a:pt x="866162" y="4120"/>
                </a:lnTo>
                <a:lnTo>
                  <a:pt x="708928" y="4120"/>
                </a:lnTo>
                <a:lnTo>
                  <a:pt x="630312" y="2746"/>
                </a:lnTo>
                <a:lnTo>
                  <a:pt x="473078" y="2746"/>
                </a:lnTo>
                <a:lnTo>
                  <a:pt x="394462" y="1373"/>
                </a:lnTo>
                <a:lnTo>
                  <a:pt x="157233" y="1373"/>
                </a:lnTo>
                <a:lnTo>
                  <a:pt x="78616" y="0"/>
                </a:lnTo>
                <a:close/>
              </a:path>
            </a:pathLst>
          </a:custGeom>
          <a:solidFill>
            <a:srgbClr val="CC663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6001" y="6348426"/>
            <a:ext cx="2552065" cy="109855"/>
          </a:xfrm>
          <a:custGeom>
            <a:avLst/>
            <a:gdLst/>
            <a:ahLst/>
            <a:cxnLst/>
            <a:rect l="l" t="t" r="r" b="b"/>
            <a:pathLst>
              <a:path w="2552065" h="109854">
                <a:moveTo>
                  <a:pt x="2504700" y="108467"/>
                </a:moveTo>
                <a:lnTo>
                  <a:pt x="2392981" y="107094"/>
                </a:lnTo>
                <a:lnTo>
                  <a:pt x="2289538" y="107094"/>
                </a:lnTo>
                <a:lnTo>
                  <a:pt x="2190233" y="105721"/>
                </a:lnTo>
                <a:lnTo>
                  <a:pt x="2097824" y="105721"/>
                </a:lnTo>
                <a:lnTo>
                  <a:pt x="2010932" y="104348"/>
                </a:lnTo>
                <a:lnTo>
                  <a:pt x="1929557" y="104348"/>
                </a:lnTo>
                <a:lnTo>
                  <a:pt x="1850940" y="102975"/>
                </a:lnTo>
                <a:lnTo>
                  <a:pt x="1777840" y="102975"/>
                </a:lnTo>
                <a:lnTo>
                  <a:pt x="1707499" y="101602"/>
                </a:lnTo>
                <a:lnTo>
                  <a:pt x="1639916" y="101602"/>
                </a:lnTo>
                <a:lnTo>
                  <a:pt x="1575092" y="101602"/>
                </a:lnTo>
                <a:lnTo>
                  <a:pt x="1513026" y="100229"/>
                </a:lnTo>
                <a:lnTo>
                  <a:pt x="1450960" y="100229"/>
                </a:lnTo>
                <a:lnTo>
                  <a:pt x="1391653" y="98856"/>
                </a:lnTo>
                <a:lnTo>
                  <a:pt x="1332346" y="98856"/>
                </a:lnTo>
                <a:lnTo>
                  <a:pt x="1274418" y="98856"/>
                </a:lnTo>
                <a:lnTo>
                  <a:pt x="1215110" y="97483"/>
                </a:lnTo>
                <a:lnTo>
                  <a:pt x="1155803" y="97483"/>
                </a:lnTo>
                <a:lnTo>
                  <a:pt x="1095116" y="96110"/>
                </a:lnTo>
                <a:lnTo>
                  <a:pt x="1033050" y="96110"/>
                </a:lnTo>
                <a:lnTo>
                  <a:pt x="968226" y="94737"/>
                </a:lnTo>
                <a:lnTo>
                  <a:pt x="902023" y="94737"/>
                </a:lnTo>
                <a:lnTo>
                  <a:pt x="833061" y="93364"/>
                </a:lnTo>
                <a:lnTo>
                  <a:pt x="759961" y="93364"/>
                </a:lnTo>
                <a:lnTo>
                  <a:pt x="682723" y="91991"/>
                </a:lnTo>
                <a:lnTo>
                  <a:pt x="602728" y="91991"/>
                </a:lnTo>
                <a:lnTo>
                  <a:pt x="515835" y="90618"/>
                </a:lnTo>
                <a:lnTo>
                  <a:pt x="424806" y="89245"/>
                </a:lnTo>
                <a:lnTo>
                  <a:pt x="328259" y="89245"/>
                </a:lnTo>
                <a:lnTo>
                  <a:pt x="226195" y="87872"/>
                </a:lnTo>
                <a:lnTo>
                  <a:pt x="115856" y="86499"/>
                </a:lnTo>
                <a:lnTo>
                  <a:pt x="0" y="85126"/>
                </a:lnTo>
                <a:lnTo>
                  <a:pt x="0" y="64531"/>
                </a:lnTo>
                <a:lnTo>
                  <a:pt x="0" y="42563"/>
                </a:lnTo>
                <a:lnTo>
                  <a:pt x="0" y="21968"/>
                </a:lnTo>
                <a:lnTo>
                  <a:pt x="0" y="0"/>
                </a:lnTo>
                <a:lnTo>
                  <a:pt x="78616" y="0"/>
                </a:lnTo>
                <a:lnTo>
                  <a:pt x="157233" y="1373"/>
                </a:lnTo>
                <a:lnTo>
                  <a:pt x="235850" y="1373"/>
                </a:lnTo>
                <a:lnTo>
                  <a:pt x="314466" y="1373"/>
                </a:lnTo>
                <a:lnTo>
                  <a:pt x="394462" y="1373"/>
                </a:lnTo>
                <a:lnTo>
                  <a:pt x="473079" y="2746"/>
                </a:lnTo>
                <a:lnTo>
                  <a:pt x="551696" y="2746"/>
                </a:lnTo>
                <a:lnTo>
                  <a:pt x="630312" y="2746"/>
                </a:lnTo>
                <a:lnTo>
                  <a:pt x="708929" y="4119"/>
                </a:lnTo>
                <a:lnTo>
                  <a:pt x="787546" y="4119"/>
                </a:lnTo>
                <a:lnTo>
                  <a:pt x="866162" y="4119"/>
                </a:lnTo>
                <a:lnTo>
                  <a:pt x="944779" y="5492"/>
                </a:lnTo>
                <a:lnTo>
                  <a:pt x="1024775" y="5492"/>
                </a:lnTo>
                <a:lnTo>
                  <a:pt x="1103392" y="5492"/>
                </a:lnTo>
                <a:lnTo>
                  <a:pt x="1182008" y="6865"/>
                </a:lnTo>
                <a:lnTo>
                  <a:pt x="1260625" y="6865"/>
                </a:lnTo>
                <a:lnTo>
                  <a:pt x="1339242" y="6865"/>
                </a:lnTo>
                <a:lnTo>
                  <a:pt x="1417859" y="8238"/>
                </a:lnTo>
                <a:lnTo>
                  <a:pt x="1497854" y="8238"/>
                </a:lnTo>
                <a:lnTo>
                  <a:pt x="1576471" y="9611"/>
                </a:lnTo>
                <a:lnTo>
                  <a:pt x="1655088" y="9611"/>
                </a:lnTo>
                <a:lnTo>
                  <a:pt x="1733705" y="9611"/>
                </a:lnTo>
                <a:lnTo>
                  <a:pt x="1812321" y="10984"/>
                </a:lnTo>
                <a:lnTo>
                  <a:pt x="1892317" y="10984"/>
                </a:lnTo>
                <a:lnTo>
                  <a:pt x="1970934" y="10984"/>
                </a:lnTo>
                <a:lnTo>
                  <a:pt x="2049551" y="12357"/>
                </a:lnTo>
                <a:lnTo>
                  <a:pt x="2128167" y="12357"/>
                </a:lnTo>
                <a:lnTo>
                  <a:pt x="2206784" y="13730"/>
                </a:lnTo>
                <a:lnTo>
                  <a:pt x="2285401" y="13730"/>
                </a:lnTo>
                <a:lnTo>
                  <a:pt x="2365397" y="13730"/>
                </a:lnTo>
                <a:lnTo>
                  <a:pt x="2444013" y="15103"/>
                </a:lnTo>
                <a:lnTo>
                  <a:pt x="2522630" y="15103"/>
                </a:lnTo>
                <a:lnTo>
                  <a:pt x="2528147" y="16476"/>
                </a:lnTo>
                <a:lnTo>
                  <a:pt x="2533664" y="16476"/>
                </a:lnTo>
                <a:lnTo>
                  <a:pt x="2540560" y="16476"/>
                </a:lnTo>
                <a:lnTo>
                  <a:pt x="2546077" y="17849"/>
                </a:lnTo>
                <a:lnTo>
                  <a:pt x="2547456" y="39817"/>
                </a:lnTo>
                <a:lnTo>
                  <a:pt x="2548836" y="60412"/>
                </a:lnTo>
                <a:lnTo>
                  <a:pt x="2550215" y="81007"/>
                </a:lnTo>
                <a:lnTo>
                  <a:pt x="2551594" y="102975"/>
                </a:lnTo>
                <a:lnTo>
                  <a:pt x="2547456" y="105721"/>
                </a:lnTo>
                <a:lnTo>
                  <a:pt x="2540560" y="108467"/>
                </a:lnTo>
                <a:lnTo>
                  <a:pt x="2533664" y="108467"/>
                </a:lnTo>
                <a:lnTo>
                  <a:pt x="2526768" y="109840"/>
                </a:lnTo>
                <a:lnTo>
                  <a:pt x="2519872" y="109840"/>
                </a:lnTo>
                <a:lnTo>
                  <a:pt x="2512975" y="108467"/>
                </a:lnTo>
                <a:lnTo>
                  <a:pt x="2508838" y="108467"/>
                </a:lnTo>
                <a:lnTo>
                  <a:pt x="2504700" y="1084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1517" y="5951627"/>
            <a:ext cx="2532380" cy="400050"/>
          </a:xfrm>
          <a:custGeom>
            <a:avLst/>
            <a:gdLst/>
            <a:ahLst/>
            <a:cxnLst/>
            <a:rect l="l" t="t" r="r" b="b"/>
            <a:pathLst>
              <a:path w="2532379" h="400050">
                <a:moveTo>
                  <a:pt x="228955" y="0"/>
                </a:moveTo>
                <a:lnTo>
                  <a:pt x="197232" y="0"/>
                </a:lnTo>
                <a:lnTo>
                  <a:pt x="194474" y="4117"/>
                </a:lnTo>
                <a:lnTo>
                  <a:pt x="191714" y="6865"/>
                </a:lnTo>
                <a:lnTo>
                  <a:pt x="188955" y="10984"/>
                </a:lnTo>
                <a:lnTo>
                  <a:pt x="186198" y="13728"/>
                </a:lnTo>
                <a:lnTo>
                  <a:pt x="164130" y="57665"/>
                </a:lnTo>
                <a:lnTo>
                  <a:pt x="140683" y="101601"/>
                </a:lnTo>
                <a:lnTo>
                  <a:pt x="118616" y="145539"/>
                </a:lnTo>
                <a:lnTo>
                  <a:pt x="95167" y="189475"/>
                </a:lnTo>
                <a:lnTo>
                  <a:pt x="73099" y="234783"/>
                </a:lnTo>
                <a:lnTo>
                  <a:pt x="49652" y="278720"/>
                </a:lnTo>
                <a:lnTo>
                  <a:pt x="27586" y="322656"/>
                </a:lnTo>
                <a:lnTo>
                  <a:pt x="4139" y="366592"/>
                </a:lnTo>
                <a:lnTo>
                  <a:pt x="2759" y="370713"/>
                </a:lnTo>
                <a:lnTo>
                  <a:pt x="2759" y="374830"/>
                </a:lnTo>
                <a:lnTo>
                  <a:pt x="0" y="383069"/>
                </a:lnTo>
                <a:lnTo>
                  <a:pt x="33103" y="383069"/>
                </a:lnTo>
                <a:lnTo>
                  <a:pt x="63445" y="384442"/>
                </a:lnTo>
                <a:lnTo>
                  <a:pt x="121374" y="384442"/>
                </a:lnTo>
                <a:lnTo>
                  <a:pt x="150338" y="385815"/>
                </a:lnTo>
                <a:lnTo>
                  <a:pt x="235851" y="385815"/>
                </a:lnTo>
                <a:lnTo>
                  <a:pt x="266193" y="387188"/>
                </a:lnTo>
                <a:lnTo>
                  <a:pt x="366879" y="387188"/>
                </a:lnTo>
                <a:lnTo>
                  <a:pt x="405496" y="388561"/>
                </a:lnTo>
                <a:lnTo>
                  <a:pt x="542041" y="388561"/>
                </a:lnTo>
                <a:lnTo>
                  <a:pt x="594452" y="389935"/>
                </a:lnTo>
                <a:lnTo>
                  <a:pt x="715827" y="389935"/>
                </a:lnTo>
                <a:lnTo>
                  <a:pt x="784787" y="391308"/>
                </a:lnTo>
                <a:lnTo>
                  <a:pt x="939264" y="391308"/>
                </a:lnTo>
                <a:lnTo>
                  <a:pt x="1026156" y="392681"/>
                </a:lnTo>
                <a:lnTo>
                  <a:pt x="1121323" y="392681"/>
                </a:lnTo>
                <a:lnTo>
                  <a:pt x="1223386" y="394053"/>
                </a:lnTo>
                <a:lnTo>
                  <a:pt x="1332346" y="394053"/>
                </a:lnTo>
                <a:lnTo>
                  <a:pt x="1450962" y="395426"/>
                </a:lnTo>
                <a:lnTo>
                  <a:pt x="1859217" y="398172"/>
                </a:lnTo>
                <a:lnTo>
                  <a:pt x="2179201" y="399546"/>
                </a:lnTo>
                <a:lnTo>
                  <a:pt x="2532285" y="399546"/>
                </a:lnTo>
                <a:lnTo>
                  <a:pt x="2507460" y="350118"/>
                </a:lnTo>
                <a:lnTo>
                  <a:pt x="2475737" y="299315"/>
                </a:lnTo>
                <a:lnTo>
                  <a:pt x="2465393" y="285586"/>
                </a:lnTo>
                <a:lnTo>
                  <a:pt x="1433032" y="285586"/>
                </a:lnTo>
                <a:lnTo>
                  <a:pt x="1395791" y="284213"/>
                </a:lnTo>
                <a:lnTo>
                  <a:pt x="1212352" y="284213"/>
                </a:lnTo>
                <a:lnTo>
                  <a:pt x="1210973" y="282840"/>
                </a:lnTo>
                <a:lnTo>
                  <a:pt x="1209595" y="282840"/>
                </a:lnTo>
                <a:lnTo>
                  <a:pt x="1208215" y="281466"/>
                </a:lnTo>
                <a:lnTo>
                  <a:pt x="1208215" y="264991"/>
                </a:lnTo>
                <a:lnTo>
                  <a:pt x="1213731" y="249886"/>
                </a:lnTo>
                <a:lnTo>
                  <a:pt x="1227525" y="219681"/>
                </a:lnTo>
                <a:lnTo>
                  <a:pt x="1233040" y="205950"/>
                </a:lnTo>
                <a:lnTo>
                  <a:pt x="1237179" y="192220"/>
                </a:lnTo>
                <a:lnTo>
                  <a:pt x="1234420" y="178491"/>
                </a:lnTo>
                <a:lnTo>
                  <a:pt x="1226144" y="164760"/>
                </a:lnTo>
                <a:lnTo>
                  <a:pt x="1197181" y="162014"/>
                </a:lnTo>
                <a:lnTo>
                  <a:pt x="1184768" y="159269"/>
                </a:lnTo>
                <a:lnTo>
                  <a:pt x="1172354" y="155149"/>
                </a:lnTo>
                <a:lnTo>
                  <a:pt x="1153046" y="144164"/>
                </a:lnTo>
                <a:lnTo>
                  <a:pt x="1136494" y="124944"/>
                </a:lnTo>
                <a:lnTo>
                  <a:pt x="1107529" y="122196"/>
                </a:lnTo>
                <a:lnTo>
                  <a:pt x="1079946" y="118077"/>
                </a:lnTo>
                <a:lnTo>
                  <a:pt x="997192" y="101601"/>
                </a:lnTo>
                <a:lnTo>
                  <a:pt x="970986" y="94737"/>
                </a:lnTo>
                <a:lnTo>
                  <a:pt x="943401" y="86498"/>
                </a:lnTo>
                <a:lnTo>
                  <a:pt x="917194" y="79633"/>
                </a:lnTo>
                <a:lnTo>
                  <a:pt x="864785" y="63158"/>
                </a:lnTo>
                <a:lnTo>
                  <a:pt x="812373" y="43935"/>
                </a:lnTo>
                <a:lnTo>
                  <a:pt x="786166" y="35696"/>
                </a:lnTo>
                <a:lnTo>
                  <a:pt x="759962" y="26085"/>
                </a:lnTo>
                <a:lnTo>
                  <a:pt x="735135" y="16474"/>
                </a:lnTo>
                <a:lnTo>
                  <a:pt x="708930" y="6865"/>
                </a:lnTo>
                <a:lnTo>
                  <a:pt x="677208" y="6865"/>
                </a:lnTo>
                <a:lnTo>
                  <a:pt x="645485" y="5490"/>
                </a:lnTo>
                <a:lnTo>
                  <a:pt x="582039" y="5490"/>
                </a:lnTo>
                <a:lnTo>
                  <a:pt x="548939" y="4117"/>
                </a:lnTo>
                <a:lnTo>
                  <a:pt x="485493" y="4117"/>
                </a:lnTo>
                <a:lnTo>
                  <a:pt x="453771" y="2744"/>
                </a:lnTo>
                <a:lnTo>
                  <a:pt x="357224" y="2744"/>
                </a:lnTo>
                <a:lnTo>
                  <a:pt x="325502" y="1371"/>
                </a:lnTo>
                <a:lnTo>
                  <a:pt x="260677" y="1371"/>
                </a:lnTo>
                <a:lnTo>
                  <a:pt x="228955" y="0"/>
                </a:lnTo>
                <a:close/>
              </a:path>
              <a:path w="2532379" h="400050">
                <a:moveTo>
                  <a:pt x="1543369" y="13728"/>
                </a:moveTo>
                <a:lnTo>
                  <a:pt x="1237179" y="13728"/>
                </a:lnTo>
                <a:lnTo>
                  <a:pt x="1238559" y="15101"/>
                </a:lnTo>
                <a:lnTo>
                  <a:pt x="1241317" y="16474"/>
                </a:lnTo>
                <a:lnTo>
                  <a:pt x="1245454" y="17849"/>
                </a:lnTo>
                <a:lnTo>
                  <a:pt x="1252351" y="19222"/>
                </a:lnTo>
                <a:lnTo>
                  <a:pt x="1263385" y="21966"/>
                </a:lnTo>
                <a:lnTo>
                  <a:pt x="1279936" y="24712"/>
                </a:lnTo>
                <a:lnTo>
                  <a:pt x="1302004" y="27458"/>
                </a:lnTo>
                <a:lnTo>
                  <a:pt x="1332346" y="32950"/>
                </a:lnTo>
                <a:lnTo>
                  <a:pt x="1353034" y="35696"/>
                </a:lnTo>
                <a:lnTo>
                  <a:pt x="1478545" y="43935"/>
                </a:lnTo>
                <a:lnTo>
                  <a:pt x="1500613" y="43935"/>
                </a:lnTo>
                <a:lnTo>
                  <a:pt x="1543369" y="46681"/>
                </a:lnTo>
                <a:lnTo>
                  <a:pt x="1564058" y="46681"/>
                </a:lnTo>
                <a:lnTo>
                  <a:pt x="1673018" y="53547"/>
                </a:lnTo>
                <a:lnTo>
                  <a:pt x="1692327" y="75514"/>
                </a:lnTo>
                <a:lnTo>
                  <a:pt x="1710259" y="100228"/>
                </a:lnTo>
                <a:lnTo>
                  <a:pt x="1729568" y="126317"/>
                </a:lnTo>
                <a:lnTo>
                  <a:pt x="1748878" y="153776"/>
                </a:lnTo>
                <a:lnTo>
                  <a:pt x="1766806" y="181236"/>
                </a:lnTo>
                <a:lnTo>
                  <a:pt x="1802668" y="233412"/>
                </a:lnTo>
                <a:lnTo>
                  <a:pt x="1820597" y="258124"/>
                </a:lnTo>
                <a:lnTo>
                  <a:pt x="1817838" y="260870"/>
                </a:lnTo>
                <a:lnTo>
                  <a:pt x="1813702" y="263618"/>
                </a:lnTo>
                <a:lnTo>
                  <a:pt x="1806806" y="270482"/>
                </a:lnTo>
                <a:lnTo>
                  <a:pt x="1769565" y="275975"/>
                </a:lnTo>
                <a:lnTo>
                  <a:pt x="1657846" y="284213"/>
                </a:lnTo>
                <a:lnTo>
                  <a:pt x="1620608" y="285586"/>
                </a:lnTo>
                <a:lnTo>
                  <a:pt x="2465393" y="285586"/>
                </a:lnTo>
                <a:lnTo>
                  <a:pt x="2459185" y="277347"/>
                </a:lnTo>
                <a:lnTo>
                  <a:pt x="2446772" y="259497"/>
                </a:lnTo>
                <a:lnTo>
                  <a:pt x="2441601" y="251261"/>
                </a:lnTo>
                <a:lnTo>
                  <a:pt x="2364017" y="251261"/>
                </a:lnTo>
                <a:lnTo>
                  <a:pt x="2350226" y="245767"/>
                </a:lnTo>
                <a:lnTo>
                  <a:pt x="2335055" y="241650"/>
                </a:lnTo>
                <a:lnTo>
                  <a:pt x="2321261" y="236156"/>
                </a:lnTo>
                <a:lnTo>
                  <a:pt x="2290918" y="227918"/>
                </a:lnTo>
                <a:lnTo>
                  <a:pt x="2277125" y="225172"/>
                </a:lnTo>
                <a:lnTo>
                  <a:pt x="2246782" y="216934"/>
                </a:lnTo>
                <a:lnTo>
                  <a:pt x="2232991" y="214188"/>
                </a:lnTo>
                <a:lnTo>
                  <a:pt x="2217819" y="210070"/>
                </a:lnTo>
                <a:lnTo>
                  <a:pt x="2204026" y="205950"/>
                </a:lnTo>
                <a:lnTo>
                  <a:pt x="2188855" y="203204"/>
                </a:lnTo>
                <a:lnTo>
                  <a:pt x="2175063" y="199086"/>
                </a:lnTo>
                <a:lnTo>
                  <a:pt x="2162648" y="194966"/>
                </a:lnTo>
                <a:lnTo>
                  <a:pt x="2148856" y="189475"/>
                </a:lnTo>
                <a:lnTo>
                  <a:pt x="2136444" y="185355"/>
                </a:lnTo>
                <a:lnTo>
                  <a:pt x="2136444" y="159269"/>
                </a:lnTo>
                <a:lnTo>
                  <a:pt x="2140580" y="145539"/>
                </a:lnTo>
                <a:lnTo>
                  <a:pt x="2150235" y="137301"/>
                </a:lnTo>
                <a:lnTo>
                  <a:pt x="2166787" y="122196"/>
                </a:lnTo>
                <a:lnTo>
                  <a:pt x="2366857" y="122196"/>
                </a:lnTo>
                <a:lnTo>
                  <a:pt x="2354363" y="102975"/>
                </a:lnTo>
                <a:lnTo>
                  <a:pt x="2324021" y="59038"/>
                </a:lnTo>
                <a:lnTo>
                  <a:pt x="2311606" y="41190"/>
                </a:lnTo>
                <a:lnTo>
                  <a:pt x="2301952" y="26085"/>
                </a:lnTo>
                <a:lnTo>
                  <a:pt x="2297814" y="26085"/>
                </a:lnTo>
                <a:lnTo>
                  <a:pt x="2296436" y="24712"/>
                </a:lnTo>
                <a:lnTo>
                  <a:pt x="2270229" y="24712"/>
                </a:lnTo>
                <a:lnTo>
                  <a:pt x="2261955" y="23339"/>
                </a:lnTo>
                <a:lnTo>
                  <a:pt x="2210923" y="23339"/>
                </a:lnTo>
                <a:lnTo>
                  <a:pt x="2192992" y="21966"/>
                </a:lnTo>
                <a:lnTo>
                  <a:pt x="2124031" y="21966"/>
                </a:lnTo>
                <a:lnTo>
                  <a:pt x="2096445" y="20595"/>
                </a:lnTo>
                <a:lnTo>
                  <a:pt x="2030243" y="20595"/>
                </a:lnTo>
                <a:lnTo>
                  <a:pt x="1991623" y="19222"/>
                </a:lnTo>
                <a:lnTo>
                  <a:pt x="1904730" y="19222"/>
                </a:lnTo>
                <a:lnTo>
                  <a:pt x="1855079" y="17849"/>
                </a:lnTo>
                <a:lnTo>
                  <a:pt x="1801287" y="17849"/>
                </a:lnTo>
                <a:lnTo>
                  <a:pt x="1744739" y="16474"/>
                </a:lnTo>
                <a:lnTo>
                  <a:pt x="1682673" y="16474"/>
                </a:lnTo>
                <a:lnTo>
                  <a:pt x="1543369" y="13728"/>
                </a:lnTo>
                <a:close/>
              </a:path>
              <a:path w="2532379" h="400050">
                <a:moveTo>
                  <a:pt x="1322692" y="282840"/>
                </a:moveTo>
                <a:lnTo>
                  <a:pt x="1248213" y="282840"/>
                </a:lnTo>
                <a:lnTo>
                  <a:pt x="1212352" y="284213"/>
                </a:lnTo>
                <a:lnTo>
                  <a:pt x="1358553" y="284213"/>
                </a:lnTo>
                <a:lnTo>
                  <a:pt x="1322692" y="282840"/>
                </a:lnTo>
                <a:close/>
              </a:path>
              <a:path w="2532379" h="400050">
                <a:moveTo>
                  <a:pt x="2439876" y="248513"/>
                </a:moveTo>
                <a:lnTo>
                  <a:pt x="2430221" y="248513"/>
                </a:lnTo>
                <a:lnTo>
                  <a:pt x="2420568" y="249886"/>
                </a:lnTo>
                <a:lnTo>
                  <a:pt x="2383327" y="249886"/>
                </a:lnTo>
                <a:lnTo>
                  <a:pt x="2373672" y="251261"/>
                </a:lnTo>
                <a:lnTo>
                  <a:pt x="2441601" y="251261"/>
                </a:lnTo>
                <a:lnTo>
                  <a:pt x="2439876" y="248513"/>
                </a:lnTo>
                <a:close/>
              </a:path>
              <a:path w="2532379" h="400050">
                <a:moveTo>
                  <a:pt x="2366857" y="122196"/>
                </a:moveTo>
                <a:lnTo>
                  <a:pt x="2166787" y="122196"/>
                </a:lnTo>
                <a:lnTo>
                  <a:pt x="2180578" y="124944"/>
                </a:lnTo>
                <a:lnTo>
                  <a:pt x="2192992" y="127690"/>
                </a:lnTo>
                <a:lnTo>
                  <a:pt x="2206785" y="131807"/>
                </a:lnTo>
                <a:lnTo>
                  <a:pt x="2221957" y="135928"/>
                </a:lnTo>
                <a:lnTo>
                  <a:pt x="2249542" y="146912"/>
                </a:lnTo>
                <a:lnTo>
                  <a:pt x="2279884" y="157896"/>
                </a:lnTo>
                <a:lnTo>
                  <a:pt x="2293678" y="163387"/>
                </a:lnTo>
                <a:lnTo>
                  <a:pt x="2324021" y="174371"/>
                </a:lnTo>
                <a:lnTo>
                  <a:pt x="2354363" y="182609"/>
                </a:lnTo>
                <a:lnTo>
                  <a:pt x="2384706" y="188102"/>
                </a:lnTo>
                <a:lnTo>
                  <a:pt x="2399879" y="188102"/>
                </a:lnTo>
                <a:lnTo>
                  <a:pt x="2392981" y="170253"/>
                </a:lnTo>
                <a:lnTo>
                  <a:pt x="2383327" y="149656"/>
                </a:lnTo>
                <a:lnTo>
                  <a:pt x="2369536" y="126317"/>
                </a:lnTo>
                <a:lnTo>
                  <a:pt x="2366857" y="122196"/>
                </a:lnTo>
                <a:close/>
              </a:path>
              <a:path w="2532379" h="400050">
                <a:moveTo>
                  <a:pt x="1386137" y="12355"/>
                </a:moveTo>
                <a:lnTo>
                  <a:pt x="1311658" y="12355"/>
                </a:lnTo>
                <a:lnTo>
                  <a:pt x="1293728" y="13728"/>
                </a:lnTo>
                <a:lnTo>
                  <a:pt x="1467511" y="13728"/>
                </a:lnTo>
                <a:lnTo>
                  <a:pt x="1386137" y="12355"/>
                </a:lnTo>
                <a:close/>
              </a:path>
            </a:pathLst>
          </a:custGeom>
          <a:solidFill>
            <a:srgbClr val="CC993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11517" y="5951626"/>
            <a:ext cx="2532380" cy="400050"/>
          </a:xfrm>
          <a:custGeom>
            <a:avLst/>
            <a:gdLst/>
            <a:ahLst/>
            <a:cxnLst/>
            <a:rect l="l" t="t" r="r" b="b"/>
            <a:pathLst>
              <a:path w="2532379" h="400050">
                <a:moveTo>
                  <a:pt x="2179199" y="399546"/>
                </a:moveTo>
                <a:lnTo>
                  <a:pt x="2013690" y="398173"/>
                </a:lnTo>
                <a:lnTo>
                  <a:pt x="1859215" y="398173"/>
                </a:lnTo>
                <a:lnTo>
                  <a:pt x="1713016" y="396800"/>
                </a:lnTo>
                <a:lnTo>
                  <a:pt x="1577850" y="395427"/>
                </a:lnTo>
                <a:lnTo>
                  <a:pt x="1450960" y="395427"/>
                </a:lnTo>
                <a:lnTo>
                  <a:pt x="1332346" y="394054"/>
                </a:lnTo>
                <a:lnTo>
                  <a:pt x="1223386" y="394054"/>
                </a:lnTo>
                <a:lnTo>
                  <a:pt x="1121322" y="392681"/>
                </a:lnTo>
                <a:lnTo>
                  <a:pt x="1026154" y="392681"/>
                </a:lnTo>
                <a:lnTo>
                  <a:pt x="939262" y="391308"/>
                </a:lnTo>
                <a:lnTo>
                  <a:pt x="859266" y="391308"/>
                </a:lnTo>
                <a:lnTo>
                  <a:pt x="784787" y="391308"/>
                </a:lnTo>
                <a:lnTo>
                  <a:pt x="715825" y="389935"/>
                </a:lnTo>
                <a:lnTo>
                  <a:pt x="652380" y="389935"/>
                </a:lnTo>
                <a:lnTo>
                  <a:pt x="594452" y="389935"/>
                </a:lnTo>
                <a:lnTo>
                  <a:pt x="542041" y="388562"/>
                </a:lnTo>
                <a:lnTo>
                  <a:pt x="492388" y="388562"/>
                </a:lnTo>
                <a:lnTo>
                  <a:pt x="446873" y="388562"/>
                </a:lnTo>
                <a:lnTo>
                  <a:pt x="405496" y="388562"/>
                </a:lnTo>
                <a:lnTo>
                  <a:pt x="366877" y="387189"/>
                </a:lnTo>
                <a:lnTo>
                  <a:pt x="331017" y="387189"/>
                </a:lnTo>
                <a:lnTo>
                  <a:pt x="297915" y="387189"/>
                </a:lnTo>
                <a:lnTo>
                  <a:pt x="266193" y="387189"/>
                </a:lnTo>
                <a:lnTo>
                  <a:pt x="235850" y="385816"/>
                </a:lnTo>
                <a:lnTo>
                  <a:pt x="206886" y="385816"/>
                </a:lnTo>
                <a:lnTo>
                  <a:pt x="177922" y="385816"/>
                </a:lnTo>
                <a:lnTo>
                  <a:pt x="150337" y="385816"/>
                </a:lnTo>
                <a:lnTo>
                  <a:pt x="121373" y="384443"/>
                </a:lnTo>
                <a:lnTo>
                  <a:pt x="93788" y="384443"/>
                </a:lnTo>
                <a:lnTo>
                  <a:pt x="63445" y="384443"/>
                </a:lnTo>
                <a:lnTo>
                  <a:pt x="33101" y="383070"/>
                </a:lnTo>
                <a:lnTo>
                  <a:pt x="0" y="383070"/>
                </a:lnTo>
                <a:lnTo>
                  <a:pt x="1379" y="378951"/>
                </a:lnTo>
                <a:lnTo>
                  <a:pt x="2758" y="374832"/>
                </a:lnTo>
                <a:lnTo>
                  <a:pt x="2758" y="370713"/>
                </a:lnTo>
                <a:lnTo>
                  <a:pt x="4137" y="366594"/>
                </a:lnTo>
                <a:lnTo>
                  <a:pt x="27584" y="322657"/>
                </a:lnTo>
                <a:lnTo>
                  <a:pt x="49652" y="278721"/>
                </a:lnTo>
                <a:lnTo>
                  <a:pt x="73099" y="234785"/>
                </a:lnTo>
                <a:lnTo>
                  <a:pt x="95167" y="189475"/>
                </a:lnTo>
                <a:lnTo>
                  <a:pt x="118614" y="145539"/>
                </a:lnTo>
                <a:lnTo>
                  <a:pt x="140682" y="101602"/>
                </a:lnTo>
                <a:lnTo>
                  <a:pt x="164129" y="57666"/>
                </a:lnTo>
                <a:lnTo>
                  <a:pt x="186197" y="13730"/>
                </a:lnTo>
                <a:lnTo>
                  <a:pt x="188955" y="10984"/>
                </a:lnTo>
                <a:lnTo>
                  <a:pt x="191714" y="6865"/>
                </a:lnTo>
                <a:lnTo>
                  <a:pt x="194472" y="4119"/>
                </a:lnTo>
                <a:lnTo>
                  <a:pt x="197231" y="0"/>
                </a:lnTo>
                <a:lnTo>
                  <a:pt x="228953" y="0"/>
                </a:lnTo>
                <a:lnTo>
                  <a:pt x="260676" y="1373"/>
                </a:lnTo>
                <a:lnTo>
                  <a:pt x="293778" y="1373"/>
                </a:lnTo>
                <a:lnTo>
                  <a:pt x="325500" y="1373"/>
                </a:lnTo>
                <a:lnTo>
                  <a:pt x="357223" y="2746"/>
                </a:lnTo>
                <a:lnTo>
                  <a:pt x="388945" y="2746"/>
                </a:lnTo>
                <a:lnTo>
                  <a:pt x="422047" y="2746"/>
                </a:lnTo>
                <a:lnTo>
                  <a:pt x="453770" y="2746"/>
                </a:lnTo>
                <a:lnTo>
                  <a:pt x="485492" y="4119"/>
                </a:lnTo>
                <a:lnTo>
                  <a:pt x="517215" y="4119"/>
                </a:lnTo>
                <a:lnTo>
                  <a:pt x="548937" y="4119"/>
                </a:lnTo>
                <a:lnTo>
                  <a:pt x="582039" y="5492"/>
                </a:lnTo>
                <a:lnTo>
                  <a:pt x="613761" y="5492"/>
                </a:lnTo>
                <a:lnTo>
                  <a:pt x="645484" y="5492"/>
                </a:lnTo>
                <a:lnTo>
                  <a:pt x="677206" y="6865"/>
                </a:lnTo>
                <a:lnTo>
                  <a:pt x="708929" y="6865"/>
                </a:lnTo>
                <a:lnTo>
                  <a:pt x="735135" y="16476"/>
                </a:lnTo>
                <a:lnTo>
                  <a:pt x="759961" y="26087"/>
                </a:lnTo>
                <a:lnTo>
                  <a:pt x="786166" y="35698"/>
                </a:lnTo>
                <a:lnTo>
                  <a:pt x="812372" y="43936"/>
                </a:lnTo>
                <a:lnTo>
                  <a:pt x="838578" y="53547"/>
                </a:lnTo>
                <a:lnTo>
                  <a:pt x="864783" y="63158"/>
                </a:lnTo>
                <a:lnTo>
                  <a:pt x="890989" y="71396"/>
                </a:lnTo>
                <a:lnTo>
                  <a:pt x="917194" y="79634"/>
                </a:lnTo>
                <a:lnTo>
                  <a:pt x="943400" y="86499"/>
                </a:lnTo>
                <a:lnTo>
                  <a:pt x="970985" y="94737"/>
                </a:lnTo>
                <a:lnTo>
                  <a:pt x="997190" y="101602"/>
                </a:lnTo>
                <a:lnTo>
                  <a:pt x="1024775" y="107094"/>
                </a:lnTo>
                <a:lnTo>
                  <a:pt x="1052360" y="112587"/>
                </a:lnTo>
                <a:lnTo>
                  <a:pt x="1079945" y="118079"/>
                </a:lnTo>
                <a:lnTo>
                  <a:pt x="1107529" y="122198"/>
                </a:lnTo>
                <a:lnTo>
                  <a:pt x="1136494" y="124944"/>
                </a:lnTo>
                <a:lnTo>
                  <a:pt x="1144769" y="134555"/>
                </a:lnTo>
                <a:lnTo>
                  <a:pt x="1153044" y="144166"/>
                </a:lnTo>
                <a:lnTo>
                  <a:pt x="1162699" y="149658"/>
                </a:lnTo>
                <a:lnTo>
                  <a:pt x="1172354" y="155150"/>
                </a:lnTo>
                <a:lnTo>
                  <a:pt x="1184767" y="159269"/>
                </a:lnTo>
                <a:lnTo>
                  <a:pt x="1197180" y="162015"/>
                </a:lnTo>
                <a:lnTo>
                  <a:pt x="1210973" y="163388"/>
                </a:lnTo>
                <a:lnTo>
                  <a:pt x="1226144" y="164761"/>
                </a:lnTo>
                <a:lnTo>
                  <a:pt x="1234420" y="178491"/>
                </a:lnTo>
                <a:lnTo>
                  <a:pt x="1237178" y="192221"/>
                </a:lnTo>
                <a:lnTo>
                  <a:pt x="1233040" y="205951"/>
                </a:lnTo>
                <a:lnTo>
                  <a:pt x="1227523" y="219681"/>
                </a:lnTo>
                <a:lnTo>
                  <a:pt x="1220627" y="234785"/>
                </a:lnTo>
                <a:lnTo>
                  <a:pt x="1213731" y="249888"/>
                </a:lnTo>
                <a:lnTo>
                  <a:pt x="1208214" y="264991"/>
                </a:lnTo>
                <a:lnTo>
                  <a:pt x="1208214" y="281467"/>
                </a:lnTo>
                <a:lnTo>
                  <a:pt x="1209593" y="282840"/>
                </a:lnTo>
                <a:lnTo>
                  <a:pt x="1210973" y="282840"/>
                </a:lnTo>
                <a:lnTo>
                  <a:pt x="1212352" y="284213"/>
                </a:lnTo>
                <a:lnTo>
                  <a:pt x="1248212" y="282840"/>
                </a:lnTo>
                <a:lnTo>
                  <a:pt x="1285451" y="282840"/>
                </a:lnTo>
                <a:lnTo>
                  <a:pt x="1322691" y="282840"/>
                </a:lnTo>
                <a:lnTo>
                  <a:pt x="1358551" y="284213"/>
                </a:lnTo>
                <a:lnTo>
                  <a:pt x="1395791" y="284213"/>
                </a:lnTo>
                <a:lnTo>
                  <a:pt x="1433030" y="285586"/>
                </a:lnTo>
                <a:lnTo>
                  <a:pt x="1620607" y="285586"/>
                </a:lnTo>
                <a:lnTo>
                  <a:pt x="1657846" y="284213"/>
                </a:lnTo>
                <a:lnTo>
                  <a:pt x="1695086" y="281467"/>
                </a:lnTo>
                <a:lnTo>
                  <a:pt x="1732325" y="278721"/>
                </a:lnTo>
                <a:lnTo>
                  <a:pt x="1769565" y="275975"/>
                </a:lnTo>
                <a:lnTo>
                  <a:pt x="1806804" y="270483"/>
                </a:lnTo>
                <a:lnTo>
                  <a:pt x="1809563" y="267737"/>
                </a:lnTo>
                <a:lnTo>
                  <a:pt x="1813701" y="263618"/>
                </a:lnTo>
                <a:lnTo>
                  <a:pt x="1817838" y="260872"/>
                </a:lnTo>
                <a:lnTo>
                  <a:pt x="1820597" y="258126"/>
                </a:lnTo>
                <a:lnTo>
                  <a:pt x="1802667" y="233412"/>
                </a:lnTo>
                <a:lnTo>
                  <a:pt x="1784736" y="207324"/>
                </a:lnTo>
                <a:lnTo>
                  <a:pt x="1766806" y="181237"/>
                </a:lnTo>
                <a:lnTo>
                  <a:pt x="1748876" y="153777"/>
                </a:lnTo>
                <a:lnTo>
                  <a:pt x="1729567" y="126317"/>
                </a:lnTo>
                <a:lnTo>
                  <a:pt x="1710257" y="100229"/>
                </a:lnTo>
                <a:lnTo>
                  <a:pt x="1692327" y="75515"/>
                </a:lnTo>
                <a:lnTo>
                  <a:pt x="1673018" y="53547"/>
                </a:lnTo>
                <a:lnTo>
                  <a:pt x="1650950" y="52174"/>
                </a:lnTo>
                <a:lnTo>
                  <a:pt x="1628882" y="50801"/>
                </a:lnTo>
                <a:lnTo>
                  <a:pt x="1606814" y="49428"/>
                </a:lnTo>
                <a:lnTo>
                  <a:pt x="1586126" y="48055"/>
                </a:lnTo>
                <a:lnTo>
                  <a:pt x="1564058" y="46682"/>
                </a:lnTo>
                <a:lnTo>
                  <a:pt x="1543369" y="46682"/>
                </a:lnTo>
                <a:lnTo>
                  <a:pt x="1521302" y="45309"/>
                </a:lnTo>
                <a:lnTo>
                  <a:pt x="1500613" y="43936"/>
                </a:lnTo>
                <a:lnTo>
                  <a:pt x="1478545" y="43936"/>
                </a:lnTo>
                <a:lnTo>
                  <a:pt x="1457857" y="42563"/>
                </a:lnTo>
                <a:lnTo>
                  <a:pt x="1437168" y="41190"/>
                </a:lnTo>
                <a:lnTo>
                  <a:pt x="1415100" y="39817"/>
                </a:lnTo>
                <a:lnTo>
                  <a:pt x="1394411" y="38444"/>
                </a:lnTo>
                <a:lnTo>
                  <a:pt x="1373723" y="37071"/>
                </a:lnTo>
                <a:lnTo>
                  <a:pt x="1353034" y="35698"/>
                </a:lnTo>
                <a:lnTo>
                  <a:pt x="1332346" y="32952"/>
                </a:lnTo>
                <a:lnTo>
                  <a:pt x="1302002" y="27460"/>
                </a:lnTo>
                <a:lnTo>
                  <a:pt x="1279935" y="24714"/>
                </a:lnTo>
                <a:lnTo>
                  <a:pt x="1263384" y="21968"/>
                </a:lnTo>
                <a:lnTo>
                  <a:pt x="1252350" y="19222"/>
                </a:lnTo>
                <a:lnTo>
                  <a:pt x="1245454" y="17849"/>
                </a:lnTo>
                <a:lnTo>
                  <a:pt x="1241316" y="16476"/>
                </a:lnTo>
                <a:lnTo>
                  <a:pt x="1238557" y="15103"/>
                </a:lnTo>
                <a:lnTo>
                  <a:pt x="1237178" y="13730"/>
                </a:lnTo>
                <a:lnTo>
                  <a:pt x="1256487" y="13730"/>
                </a:lnTo>
                <a:lnTo>
                  <a:pt x="1274418" y="13730"/>
                </a:lnTo>
                <a:lnTo>
                  <a:pt x="1293727" y="13730"/>
                </a:lnTo>
                <a:lnTo>
                  <a:pt x="1311657" y="12357"/>
                </a:lnTo>
                <a:lnTo>
                  <a:pt x="1330966" y="12357"/>
                </a:lnTo>
                <a:lnTo>
                  <a:pt x="1348897" y="12357"/>
                </a:lnTo>
                <a:lnTo>
                  <a:pt x="1368206" y="12357"/>
                </a:lnTo>
                <a:lnTo>
                  <a:pt x="1386136" y="12357"/>
                </a:lnTo>
                <a:lnTo>
                  <a:pt x="1467511" y="13730"/>
                </a:lnTo>
                <a:lnTo>
                  <a:pt x="1543369" y="13730"/>
                </a:lnTo>
                <a:lnTo>
                  <a:pt x="1615090" y="15103"/>
                </a:lnTo>
                <a:lnTo>
                  <a:pt x="1682673" y="16476"/>
                </a:lnTo>
                <a:lnTo>
                  <a:pt x="1744739" y="16476"/>
                </a:lnTo>
                <a:lnTo>
                  <a:pt x="1801287" y="17849"/>
                </a:lnTo>
                <a:lnTo>
                  <a:pt x="1855078" y="17849"/>
                </a:lnTo>
                <a:lnTo>
                  <a:pt x="1904730" y="19222"/>
                </a:lnTo>
                <a:lnTo>
                  <a:pt x="1950245" y="19222"/>
                </a:lnTo>
                <a:lnTo>
                  <a:pt x="1991623" y="19222"/>
                </a:lnTo>
                <a:lnTo>
                  <a:pt x="2030241" y="20595"/>
                </a:lnTo>
                <a:lnTo>
                  <a:pt x="2064722" y="20595"/>
                </a:lnTo>
                <a:lnTo>
                  <a:pt x="2096445" y="20595"/>
                </a:lnTo>
                <a:lnTo>
                  <a:pt x="2124030" y="21968"/>
                </a:lnTo>
                <a:lnTo>
                  <a:pt x="2150235" y="21968"/>
                </a:lnTo>
                <a:lnTo>
                  <a:pt x="2173682" y="21968"/>
                </a:lnTo>
                <a:lnTo>
                  <a:pt x="2192992" y="21968"/>
                </a:lnTo>
                <a:lnTo>
                  <a:pt x="2210922" y="23341"/>
                </a:lnTo>
                <a:lnTo>
                  <a:pt x="2226093" y="23341"/>
                </a:lnTo>
                <a:lnTo>
                  <a:pt x="2239886" y="23341"/>
                </a:lnTo>
                <a:lnTo>
                  <a:pt x="2252299" y="23341"/>
                </a:lnTo>
                <a:lnTo>
                  <a:pt x="2261954" y="23341"/>
                </a:lnTo>
                <a:lnTo>
                  <a:pt x="2270229" y="24714"/>
                </a:lnTo>
                <a:lnTo>
                  <a:pt x="2296435" y="24714"/>
                </a:lnTo>
                <a:lnTo>
                  <a:pt x="2297814" y="26087"/>
                </a:lnTo>
                <a:lnTo>
                  <a:pt x="2300572" y="26087"/>
                </a:lnTo>
                <a:lnTo>
                  <a:pt x="2301952" y="26087"/>
                </a:lnTo>
                <a:lnTo>
                  <a:pt x="2311606" y="41190"/>
                </a:lnTo>
                <a:lnTo>
                  <a:pt x="2324019" y="59039"/>
                </a:lnTo>
                <a:lnTo>
                  <a:pt x="2339191" y="81007"/>
                </a:lnTo>
                <a:lnTo>
                  <a:pt x="2354363" y="102975"/>
                </a:lnTo>
                <a:lnTo>
                  <a:pt x="2369534" y="126317"/>
                </a:lnTo>
                <a:lnTo>
                  <a:pt x="2383327" y="149658"/>
                </a:lnTo>
                <a:lnTo>
                  <a:pt x="2392981" y="170253"/>
                </a:lnTo>
                <a:lnTo>
                  <a:pt x="2399878" y="188102"/>
                </a:lnTo>
                <a:lnTo>
                  <a:pt x="2384706" y="188102"/>
                </a:lnTo>
                <a:lnTo>
                  <a:pt x="2369534" y="185356"/>
                </a:lnTo>
                <a:lnTo>
                  <a:pt x="2354363" y="182610"/>
                </a:lnTo>
                <a:lnTo>
                  <a:pt x="2339191" y="178491"/>
                </a:lnTo>
                <a:lnTo>
                  <a:pt x="2324019" y="174372"/>
                </a:lnTo>
                <a:lnTo>
                  <a:pt x="2308848" y="168880"/>
                </a:lnTo>
                <a:lnTo>
                  <a:pt x="2293676" y="163388"/>
                </a:lnTo>
                <a:lnTo>
                  <a:pt x="2279884" y="157896"/>
                </a:lnTo>
                <a:lnTo>
                  <a:pt x="2264712" y="152404"/>
                </a:lnTo>
                <a:lnTo>
                  <a:pt x="2249540" y="146912"/>
                </a:lnTo>
                <a:lnTo>
                  <a:pt x="2235748" y="141420"/>
                </a:lnTo>
                <a:lnTo>
                  <a:pt x="2221956" y="135928"/>
                </a:lnTo>
                <a:lnTo>
                  <a:pt x="2206784" y="131809"/>
                </a:lnTo>
                <a:lnTo>
                  <a:pt x="2192992" y="127690"/>
                </a:lnTo>
                <a:lnTo>
                  <a:pt x="2180578" y="124944"/>
                </a:lnTo>
                <a:lnTo>
                  <a:pt x="2166786" y="122198"/>
                </a:lnTo>
                <a:lnTo>
                  <a:pt x="2150235" y="137301"/>
                </a:lnTo>
                <a:lnTo>
                  <a:pt x="2140580" y="145539"/>
                </a:lnTo>
                <a:lnTo>
                  <a:pt x="2136443" y="159269"/>
                </a:lnTo>
                <a:lnTo>
                  <a:pt x="2136443" y="185356"/>
                </a:lnTo>
                <a:lnTo>
                  <a:pt x="2148856" y="189475"/>
                </a:lnTo>
                <a:lnTo>
                  <a:pt x="2162648" y="194967"/>
                </a:lnTo>
                <a:lnTo>
                  <a:pt x="2175061" y="199086"/>
                </a:lnTo>
                <a:lnTo>
                  <a:pt x="2188854" y="203205"/>
                </a:lnTo>
                <a:lnTo>
                  <a:pt x="2204026" y="205951"/>
                </a:lnTo>
                <a:lnTo>
                  <a:pt x="2217818" y="210070"/>
                </a:lnTo>
                <a:lnTo>
                  <a:pt x="2232990" y="214189"/>
                </a:lnTo>
                <a:lnTo>
                  <a:pt x="2246782" y="216935"/>
                </a:lnTo>
                <a:lnTo>
                  <a:pt x="2261954" y="221054"/>
                </a:lnTo>
                <a:lnTo>
                  <a:pt x="2277125" y="225174"/>
                </a:lnTo>
                <a:lnTo>
                  <a:pt x="2290918" y="227920"/>
                </a:lnTo>
                <a:lnTo>
                  <a:pt x="2306089" y="232039"/>
                </a:lnTo>
                <a:lnTo>
                  <a:pt x="2321261" y="236158"/>
                </a:lnTo>
                <a:lnTo>
                  <a:pt x="2335053" y="241650"/>
                </a:lnTo>
                <a:lnTo>
                  <a:pt x="2350225" y="245769"/>
                </a:lnTo>
                <a:lnTo>
                  <a:pt x="2364017" y="251261"/>
                </a:lnTo>
                <a:lnTo>
                  <a:pt x="2373672" y="251261"/>
                </a:lnTo>
                <a:lnTo>
                  <a:pt x="2383327" y="249888"/>
                </a:lnTo>
                <a:lnTo>
                  <a:pt x="2391602" y="249888"/>
                </a:lnTo>
                <a:lnTo>
                  <a:pt x="2401257" y="249888"/>
                </a:lnTo>
                <a:lnTo>
                  <a:pt x="2410912" y="249888"/>
                </a:lnTo>
                <a:lnTo>
                  <a:pt x="2420566" y="249888"/>
                </a:lnTo>
                <a:lnTo>
                  <a:pt x="2430221" y="248515"/>
                </a:lnTo>
                <a:lnTo>
                  <a:pt x="2439876" y="248515"/>
                </a:lnTo>
                <a:lnTo>
                  <a:pt x="2446772" y="259499"/>
                </a:lnTo>
                <a:lnTo>
                  <a:pt x="2459185" y="277348"/>
                </a:lnTo>
                <a:lnTo>
                  <a:pt x="2492287" y="325403"/>
                </a:lnTo>
                <a:lnTo>
                  <a:pt x="2521251" y="373459"/>
                </a:lnTo>
                <a:lnTo>
                  <a:pt x="2532285" y="399546"/>
                </a:lnTo>
                <a:lnTo>
                  <a:pt x="2510217" y="399546"/>
                </a:lnTo>
                <a:lnTo>
                  <a:pt x="2488149" y="399546"/>
                </a:lnTo>
                <a:lnTo>
                  <a:pt x="2201267" y="399546"/>
                </a:lnTo>
                <a:lnTo>
                  <a:pt x="2179199" y="39954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8747" y="4695997"/>
            <a:ext cx="2445390" cy="1536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7" y="288036"/>
            <a:ext cx="6265162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6456" y="288036"/>
            <a:ext cx="854963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158" y="428752"/>
            <a:ext cx="556387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solidFill>
                  <a:srgbClr val="CC0000"/>
                </a:solidFill>
                <a:latin typeface="Calibri"/>
                <a:cs typeface="Calibri"/>
              </a:rPr>
              <a:t>As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k </a:t>
            </a:r>
            <a:r>
              <a:rPr sz="4400" b="1" spc="-25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he R</a:t>
            </a:r>
            <a:r>
              <a:rPr sz="4400" b="1" spc="-20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4400" b="1" spc="-5" dirty="0">
                <a:solidFill>
                  <a:srgbClr val="CC0000"/>
                </a:solidFill>
                <a:latin typeface="Calibri"/>
                <a:cs typeface="Calibri"/>
              </a:rPr>
              <a:t>gh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4400" b="1" spc="-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Que</a:t>
            </a:r>
            <a:r>
              <a:rPr sz="4400" b="1" spc="-5" dirty="0">
                <a:solidFill>
                  <a:srgbClr val="CC0000"/>
                </a:solidFill>
                <a:latin typeface="Calibri"/>
                <a:cs typeface="Calibri"/>
              </a:rPr>
              <a:t>s</a:t>
            </a:r>
            <a:r>
              <a:rPr sz="4400" b="1" spc="-20" dirty="0">
                <a:solidFill>
                  <a:srgbClr val="CC0000"/>
                </a:solidFill>
                <a:latin typeface="Calibri"/>
                <a:cs typeface="Calibri"/>
              </a:rPr>
              <a:t>ti</a:t>
            </a:r>
            <a:r>
              <a:rPr sz="4400" b="1" spc="-5" dirty="0">
                <a:solidFill>
                  <a:srgbClr val="CC0000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CC0000"/>
                </a:solidFill>
                <a:latin typeface="Calibri"/>
                <a:cs typeface="Calibri"/>
              </a:rPr>
              <a:t>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774952"/>
            <a:ext cx="8379459" cy="352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05357"/>
              <a:buFont typeface="Wingdings"/>
              <a:buChar char=""/>
              <a:tabLst>
                <a:tab pos="355600" algn="l"/>
              </a:tabLst>
            </a:pPr>
            <a:r>
              <a:rPr sz="2800" b="1" spc="-25" dirty="0">
                <a:latin typeface="Calibri"/>
                <a:cs typeface="Calibri"/>
              </a:rPr>
              <a:t>Wha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yo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</a:t>
            </a:r>
            <a:r>
              <a:rPr sz="2800" b="1" spc="-20" dirty="0">
                <a:latin typeface="Calibri"/>
                <a:cs typeface="Calibri"/>
              </a:rPr>
              <a:t>ied</a:t>
            </a:r>
            <a:r>
              <a:rPr sz="2800" spc="-1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05357"/>
              <a:buFont typeface="Wingdings"/>
              <a:buChar char="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her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he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ay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loo</a:t>
            </a:r>
            <a:r>
              <a:rPr sz="2800" b="1" spc="-15" dirty="0">
                <a:latin typeface="Calibri"/>
                <a:cs typeface="Calibri"/>
              </a:rPr>
              <a:t>k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oble</a:t>
            </a:r>
            <a:r>
              <a:rPr sz="2800" b="1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05357"/>
              <a:buFont typeface="Wingdings"/>
              <a:buChar char=""/>
              <a:tabLst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yo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exp</a:t>
            </a:r>
            <a:r>
              <a:rPr sz="2800" b="1" spc="-15" dirty="0">
                <a:latin typeface="Calibri"/>
                <a:cs typeface="Calibri"/>
              </a:rPr>
              <a:t>lain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05357"/>
              <a:buFont typeface="Wingdings"/>
              <a:buChar char=""/>
              <a:tabLst>
                <a:tab pos="355600" algn="l"/>
              </a:tabLst>
            </a:pPr>
            <a:r>
              <a:rPr sz="2800" b="1" spc="-30" dirty="0">
                <a:latin typeface="Calibri"/>
                <a:cs typeface="Calibri"/>
              </a:rPr>
              <a:t>Wh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k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en</a:t>
            </a: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05357"/>
              <a:buFont typeface="Wingdings"/>
              <a:buChar char="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he</a:t>
            </a:r>
            <a:r>
              <a:rPr sz="2800" b="1" spc="-15" dirty="0">
                <a:latin typeface="Calibri"/>
                <a:cs typeface="Calibri"/>
              </a:rPr>
              <a:t>re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no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he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ay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k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bou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05357"/>
              <a:buFont typeface="Wingdings"/>
              <a:buChar char="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hi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like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no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he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oble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ha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yo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wo</a:t>
            </a:r>
            <a:r>
              <a:rPr sz="2800" b="1" spc="-15" dirty="0">
                <a:latin typeface="Calibri"/>
                <a:cs typeface="Calibri"/>
              </a:rPr>
              <a:t>rk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05357"/>
              <a:buFont typeface="Wingdings"/>
              <a:buChar char=""/>
              <a:tabLst>
                <a:tab pos="355600" algn="l"/>
              </a:tabLst>
            </a:pPr>
            <a:r>
              <a:rPr sz="2800" b="1" spc="-25" dirty="0">
                <a:latin typeface="Calibri"/>
                <a:cs typeface="Calibri"/>
              </a:rPr>
              <a:t>Wha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yo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</a:t>
            </a:r>
            <a:r>
              <a:rPr sz="2800" b="1" spc="-20" dirty="0">
                <a:latin typeface="Calibri"/>
                <a:cs typeface="Calibri"/>
              </a:rPr>
              <a:t>yin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/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olv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/</a:t>
            </a:r>
            <a:r>
              <a:rPr sz="2800" b="1" spc="-1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ou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12373" y="6773"/>
            <a:ext cx="2431626" cy="2438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1562100"/>
            <a:ext cx="6172200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588276"/>
            <a:ext cx="2304287" cy="100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8904" y="588276"/>
            <a:ext cx="2083306" cy="1008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4803" y="588276"/>
            <a:ext cx="702560" cy="100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9959" y="588276"/>
            <a:ext cx="1417319" cy="1008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9871" y="588276"/>
            <a:ext cx="3703319" cy="1008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5783" y="588276"/>
            <a:ext cx="1318257" cy="1008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023" y="1136916"/>
            <a:ext cx="1423415" cy="1008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8028" y="1136916"/>
            <a:ext cx="699506" cy="1008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0139" y="1136916"/>
            <a:ext cx="2653282" cy="1008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0315" y="1136916"/>
            <a:ext cx="3617975" cy="1008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023" y="1685556"/>
            <a:ext cx="7252714" cy="10088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3156" y="1685556"/>
            <a:ext cx="701039" cy="1008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6788" y="1685556"/>
            <a:ext cx="701039" cy="1008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023" y="2343924"/>
            <a:ext cx="701039" cy="1008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656" y="2343924"/>
            <a:ext cx="701039" cy="1008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023" y="3002292"/>
            <a:ext cx="3299458" cy="10088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4076" y="3002292"/>
            <a:ext cx="1088135" cy="10088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84803" y="3002292"/>
            <a:ext cx="702560" cy="100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9959" y="3002292"/>
            <a:ext cx="5654040" cy="10088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023" y="3550932"/>
            <a:ext cx="7557515" cy="10088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023" y="4099572"/>
            <a:ext cx="1997962" cy="10088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8988" y="4099572"/>
            <a:ext cx="3099815" cy="10088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5696" y="4099572"/>
            <a:ext cx="702551" cy="1008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0852" y="4099572"/>
            <a:ext cx="3985247" cy="10088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9282" y="702564"/>
            <a:ext cx="7868284" cy="168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600" b="1" dirty="0" smtClean="0">
                <a:latin typeface="Calibri"/>
                <a:cs typeface="Calibri"/>
              </a:rPr>
              <a:t>P</a:t>
            </a:r>
            <a:r>
              <a:rPr sz="3600" b="1" spc="-25" dirty="0" smtClean="0">
                <a:latin typeface="Calibri"/>
                <a:cs typeface="Calibri"/>
              </a:rPr>
              <a:t>a</a:t>
            </a:r>
            <a:r>
              <a:rPr sz="3600" b="1" spc="5" dirty="0" smtClean="0">
                <a:latin typeface="Calibri"/>
                <a:cs typeface="Calibri"/>
              </a:rPr>
              <a:t>r</a:t>
            </a:r>
            <a:r>
              <a:rPr sz="3600" b="1" spc="-25" dirty="0" smtClean="0">
                <a:latin typeface="Calibri"/>
                <a:cs typeface="Calibri"/>
              </a:rPr>
              <a:t>ent</a:t>
            </a:r>
            <a:r>
              <a:rPr sz="3600" b="1" spc="-15" dirty="0" smtClean="0">
                <a:latin typeface="Calibri"/>
                <a:cs typeface="Calibri"/>
              </a:rPr>
              <a:t>al</a:t>
            </a:r>
            <a:r>
              <a:rPr sz="3600" b="1" spc="-10" dirty="0" smtClean="0"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818181"/>
                </a:solidFill>
                <a:latin typeface="Calibri"/>
                <a:cs typeface="Calibri"/>
              </a:rPr>
              <a:t>supp</a:t>
            </a:r>
            <a:r>
              <a:rPr sz="3600" b="1" spc="-25" dirty="0">
                <a:solidFill>
                  <a:srgbClr val="818181"/>
                </a:solidFill>
                <a:latin typeface="Calibri"/>
                <a:cs typeface="Calibri"/>
              </a:rPr>
              <a:t>o</a:t>
            </a:r>
            <a:r>
              <a:rPr sz="3600" b="1" spc="5" dirty="0">
                <a:solidFill>
                  <a:srgbClr val="818181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818181"/>
                </a:solidFill>
                <a:latin typeface="Calibri"/>
                <a:cs typeface="Calibri"/>
              </a:rPr>
              <a:t>t</a:t>
            </a:r>
            <a:r>
              <a:rPr sz="3600" b="1" spc="5" dirty="0">
                <a:solidFill>
                  <a:srgbClr val="818181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20" dirty="0">
                <a:latin typeface="Calibri"/>
                <a:cs typeface="Calibri"/>
              </a:rPr>
              <a:t>nd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818181"/>
                </a:solidFill>
                <a:latin typeface="Calibri"/>
                <a:cs typeface="Calibri"/>
              </a:rPr>
              <a:t>en</a:t>
            </a:r>
            <a:r>
              <a:rPr sz="3600" b="1" spc="5" dirty="0">
                <a:solidFill>
                  <a:srgbClr val="818181"/>
                </a:solidFill>
                <a:latin typeface="Calibri"/>
                <a:cs typeface="Calibri"/>
              </a:rPr>
              <a:t>c</a:t>
            </a:r>
            <a:r>
              <a:rPr sz="3600" b="1" spc="-25" dirty="0">
                <a:solidFill>
                  <a:srgbClr val="818181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818181"/>
                </a:solidFill>
                <a:latin typeface="Calibri"/>
                <a:cs typeface="Calibri"/>
              </a:rPr>
              <a:t>u</a:t>
            </a:r>
            <a:r>
              <a:rPr sz="3600" b="1" spc="5" dirty="0">
                <a:solidFill>
                  <a:srgbClr val="818181"/>
                </a:solidFill>
                <a:latin typeface="Calibri"/>
                <a:cs typeface="Calibri"/>
              </a:rPr>
              <a:t>r</a:t>
            </a:r>
            <a:r>
              <a:rPr sz="3600" b="1" spc="-25" dirty="0">
                <a:solidFill>
                  <a:srgbClr val="818181"/>
                </a:solidFill>
                <a:latin typeface="Calibri"/>
                <a:cs typeface="Calibri"/>
              </a:rPr>
              <a:t>a</a:t>
            </a:r>
            <a:r>
              <a:rPr sz="3600" b="1" spc="-5" dirty="0">
                <a:solidFill>
                  <a:srgbClr val="818181"/>
                </a:solidFill>
                <a:latin typeface="Calibri"/>
                <a:cs typeface="Calibri"/>
              </a:rPr>
              <a:t>gemen</a:t>
            </a:r>
            <a:r>
              <a:rPr sz="3600" b="1" dirty="0">
                <a:solidFill>
                  <a:srgbClr val="818181"/>
                </a:solidFill>
                <a:latin typeface="Calibri"/>
                <a:cs typeface="Calibri"/>
              </a:rPr>
              <a:t>t</a:t>
            </a:r>
            <a:r>
              <a:rPr sz="3600" b="1" spc="35" dirty="0">
                <a:solidFill>
                  <a:srgbClr val="818181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5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e </a:t>
            </a:r>
            <a:r>
              <a:rPr sz="3600" b="1" spc="-25" dirty="0">
                <a:solidFill>
                  <a:srgbClr val="818181"/>
                </a:solidFill>
                <a:latin typeface="Calibri"/>
                <a:cs typeface="Calibri"/>
              </a:rPr>
              <a:t>v</a:t>
            </a:r>
            <a:r>
              <a:rPr sz="3600" b="1" spc="-5" dirty="0">
                <a:solidFill>
                  <a:srgbClr val="818181"/>
                </a:solidFill>
                <a:latin typeface="Calibri"/>
                <a:cs typeface="Calibri"/>
              </a:rPr>
              <a:t>i</a:t>
            </a:r>
            <a:r>
              <a:rPr sz="3600" b="1" spc="-15" dirty="0">
                <a:solidFill>
                  <a:srgbClr val="818181"/>
                </a:solidFill>
                <a:latin typeface="Calibri"/>
                <a:cs typeface="Calibri"/>
              </a:rPr>
              <a:t>t</a:t>
            </a:r>
            <a:r>
              <a:rPr sz="3600" b="1" spc="-25" dirty="0">
                <a:solidFill>
                  <a:srgbClr val="818181"/>
                </a:solidFill>
                <a:latin typeface="Calibri"/>
                <a:cs typeface="Calibri"/>
              </a:rPr>
              <a:t>a</a:t>
            </a:r>
            <a:r>
              <a:rPr sz="3600" b="1" spc="-10" dirty="0">
                <a:solidFill>
                  <a:srgbClr val="818181"/>
                </a:solidFill>
                <a:latin typeface="Calibri"/>
                <a:cs typeface="Calibri"/>
              </a:rPr>
              <a:t>l </a:t>
            </a:r>
            <a:r>
              <a:rPr sz="3600" b="1" spc="-20" dirty="0">
                <a:latin typeface="Calibri"/>
                <a:cs typeface="Calibri"/>
              </a:rPr>
              <a:t>to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20" dirty="0">
                <a:latin typeface="Calibri"/>
                <a:cs typeface="Calibri"/>
              </a:rPr>
              <a:t>h</a:t>
            </a:r>
            <a:r>
              <a:rPr sz="3600" b="1" spc="-5" dirty="0">
                <a:latin typeface="Calibri"/>
                <a:cs typeface="Calibri"/>
              </a:rPr>
              <a:t>il</a:t>
            </a:r>
            <a:r>
              <a:rPr sz="3600" b="1" dirty="0">
                <a:latin typeface="Calibri"/>
                <a:cs typeface="Calibri"/>
              </a:rPr>
              <a:t>d</a:t>
            </a:r>
            <a:r>
              <a:rPr sz="3600" b="1" spc="5" dirty="0">
                <a:latin typeface="Calibri"/>
                <a:cs typeface="Calibri"/>
              </a:rPr>
              <a:t>r</a:t>
            </a:r>
            <a:r>
              <a:rPr sz="3600" b="1" spc="-5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n</a:t>
            </a:r>
            <a:r>
              <a:rPr sz="3600" spc="-10" dirty="0">
                <a:latin typeface="Calibri"/>
                <a:cs typeface="Calibri"/>
              </a:rPr>
              <a:t>’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ma</a:t>
            </a:r>
            <a:r>
              <a:rPr sz="3600" b="1" spc="-20" dirty="0">
                <a:latin typeface="Calibri"/>
                <a:cs typeface="Calibri"/>
              </a:rPr>
              <a:t>them</a:t>
            </a:r>
            <a:r>
              <a:rPr sz="3600" b="1" spc="-30" dirty="0">
                <a:latin typeface="Calibri"/>
                <a:cs typeface="Calibri"/>
              </a:rPr>
              <a:t>a</a:t>
            </a:r>
            <a:r>
              <a:rPr sz="3600" b="1" spc="-15" dirty="0">
                <a:latin typeface="Calibri"/>
                <a:cs typeface="Calibri"/>
              </a:rPr>
              <a:t>t</a:t>
            </a:r>
            <a:r>
              <a:rPr sz="3600" b="1" spc="-5" dirty="0">
                <a:latin typeface="Calibri"/>
                <a:cs typeface="Calibri"/>
              </a:rPr>
              <a:t>i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10" dirty="0">
                <a:latin typeface="Calibri"/>
                <a:cs typeface="Calibri"/>
              </a:rPr>
              <a:t>l </a:t>
            </a:r>
            <a:r>
              <a:rPr sz="3600" b="1" dirty="0">
                <a:latin typeface="Calibri"/>
                <a:cs typeface="Calibri"/>
              </a:rPr>
              <a:t>deve</a:t>
            </a:r>
            <a:r>
              <a:rPr sz="3600" b="1" spc="-5" dirty="0">
                <a:latin typeface="Calibri"/>
                <a:cs typeface="Calibri"/>
              </a:rPr>
              <a:t>l</a:t>
            </a:r>
            <a:r>
              <a:rPr sz="3600" b="1" spc="-25" dirty="0">
                <a:latin typeface="Calibri"/>
                <a:cs typeface="Calibri"/>
              </a:rPr>
              <a:t>o</a:t>
            </a:r>
            <a:r>
              <a:rPr sz="3600" b="1" spc="-20" dirty="0">
                <a:latin typeface="Calibri"/>
                <a:cs typeface="Calibri"/>
              </a:rPr>
              <a:t>pment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20" dirty="0">
                <a:latin typeface="Calibri"/>
                <a:cs typeface="Calibri"/>
              </a:rPr>
              <a:t>nd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dirty="0">
                <a:latin typeface="Calibri"/>
                <a:cs typeface="Calibri"/>
              </a:rPr>
              <a:t>u</a:t>
            </a:r>
            <a:r>
              <a:rPr sz="3600" b="1" spc="5" dirty="0">
                <a:latin typeface="Calibri"/>
                <a:cs typeface="Calibri"/>
              </a:rPr>
              <a:t>cc</a:t>
            </a:r>
            <a:r>
              <a:rPr sz="3600" b="1" spc="-5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s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i</a:t>
            </a:r>
            <a:r>
              <a:rPr sz="3600" b="1" spc="-20" dirty="0">
                <a:latin typeface="Calibri"/>
                <a:cs typeface="Calibri"/>
              </a:rPr>
              <a:t>n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20" dirty="0">
                <a:latin typeface="Calibri"/>
                <a:cs typeface="Calibri"/>
              </a:rPr>
              <a:t>h</a:t>
            </a:r>
            <a:r>
              <a:rPr sz="3600" b="1" spc="-25" dirty="0">
                <a:latin typeface="Calibri"/>
                <a:cs typeface="Calibri"/>
              </a:rPr>
              <a:t>ool</a:t>
            </a:r>
            <a:r>
              <a:rPr sz="3600" dirty="0">
                <a:latin typeface="Calibri"/>
                <a:cs typeface="Calibri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59282" y="3116579"/>
            <a:ext cx="8452485" cy="2563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9695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W</a:t>
            </a:r>
            <a:r>
              <a:rPr sz="3600" b="1" spc="-20" dirty="0">
                <a:latin typeface="Calibri"/>
                <a:cs typeface="Calibri"/>
              </a:rPr>
              <a:t>h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15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p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5" dirty="0">
                <a:latin typeface="Calibri"/>
                <a:cs typeface="Calibri"/>
              </a:rPr>
              <a:t>r</a:t>
            </a:r>
            <a:r>
              <a:rPr sz="3600" b="1" spc="-25" dirty="0">
                <a:latin typeface="Calibri"/>
                <a:cs typeface="Calibri"/>
              </a:rPr>
              <a:t>ent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818181"/>
                </a:solidFill>
                <a:latin typeface="Calibri"/>
                <a:cs typeface="Calibri"/>
              </a:rPr>
              <a:t>do</a:t>
            </a:r>
            <a:r>
              <a:rPr sz="3600" b="1" dirty="0">
                <a:solidFill>
                  <a:srgbClr val="818181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w</a:t>
            </a:r>
            <a:r>
              <a:rPr sz="3600" b="1" spc="-5" dirty="0">
                <a:latin typeface="Calibri"/>
                <a:cs typeface="Calibri"/>
              </a:rPr>
              <a:t>i</a:t>
            </a:r>
            <a:r>
              <a:rPr sz="3600" b="1" spc="-20" dirty="0">
                <a:latin typeface="Calibri"/>
                <a:cs typeface="Calibri"/>
              </a:rPr>
              <a:t>th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thei</a:t>
            </a:r>
            <a:r>
              <a:rPr sz="3600" b="1" dirty="0">
                <a:latin typeface="Calibri"/>
                <a:cs typeface="Calibri"/>
              </a:rPr>
              <a:t>r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20" dirty="0">
                <a:latin typeface="Calibri"/>
                <a:cs typeface="Calibri"/>
              </a:rPr>
              <a:t>h</a:t>
            </a:r>
            <a:r>
              <a:rPr sz="3600" b="1" spc="-5" dirty="0">
                <a:latin typeface="Calibri"/>
                <a:cs typeface="Calibri"/>
              </a:rPr>
              <a:t>il</a:t>
            </a:r>
            <a:r>
              <a:rPr sz="3600" b="1" dirty="0">
                <a:latin typeface="Calibri"/>
                <a:cs typeface="Calibri"/>
              </a:rPr>
              <a:t>d</a:t>
            </a:r>
            <a:r>
              <a:rPr sz="3600" b="1" spc="5" dirty="0">
                <a:latin typeface="Calibri"/>
                <a:cs typeface="Calibri"/>
              </a:rPr>
              <a:t>r</a:t>
            </a:r>
            <a:r>
              <a:rPr sz="3600" b="1" spc="-5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n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i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mo</a:t>
            </a:r>
            <a:r>
              <a:rPr sz="3600" b="1" spc="5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e </a:t>
            </a:r>
            <a:r>
              <a:rPr sz="3600" b="1" spc="-5" dirty="0">
                <a:latin typeface="Calibri"/>
                <a:cs typeface="Calibri"/>
              </a:rPr>
              <a:t>i</a:t>
            </a:r>
            <a:r>
              <a:rPr sz="3600" b="1" spc="-30" dirty="0">
                <a:latin typeface="Calibri"/>
                <a:cs typeface="Calibri"/>
              </a:rPr>
              <a:t>mp</a:t>
            </a:r>
            <a:r>
              <a:rPr sz="3600" b="1" spc="-20" dirty="0">
                <a:latin typeface="Calibri"/>
                <a:cs typeface="Calibri"/>
              </a:rPr>
              <a:t>o</a:t>
            </a:r>
            <a:r>
              <a:rPr sz="3600" b="1" spc="5" dirty="0">
                <a:latin typeface="Calibri"/>
                <a:cs typeface="Calibri"/>
              </a:rPr>
              <a:t>r</a:t>
            </a:r>
            <a:r>
              <a:rPr sz="3600" b="1" spc="-15" dirty="0">
                <a:latin typeface="Calibri"/>
                <a:cs typeface="Calibri"/>
              </a:rPr>
              <a:t>t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20" dirty="0">
                <a:latin typeface="Calibri"/>
                <a:cs typeface="Calibri"/>
              </a:rPr>
              <a:t>nt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th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20" dirty="0">
                <a:latin typeface="Calibri"/>
                <a:cs typeface="Calibri"/>
              </a:rPr>
              <a:t>n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w</a:t>
            </a:r>
            <a:r>
              <a:rPr sz="3600" b="1" spc="-20" dirty="0">
                <a:latin typeface="Calibri"/>
                <a:cs typeface="Calibri"/>
              </a:rPr>
              <a:t>ho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the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p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5" dirty="0">
                <a:latin typeface="Calibri"/>
                <a:cs typeface="Calibri"/>
              </a:rPr>
              <a:t>r</a:t>
            </a:r>
            <a:r>
              <a:rPr sz="3600" b="1" spc="-25" dirty="0">
                <a:latin typeface="Calibri"/>
                <a:cs typeface="Calibri"/>
              </a:rPr>
              <a:t>ent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5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e 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25" dirty="0">
                <a:latin typeface="Calibri"/>
                <a:cs typeface="Calibri"/>
              </a:rPr>
              <a:t>o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5" dirty="0">
                <a:latin typeface="Calibri"/>
                <a:cs typeface="Calibri"/>
              </a:rPr>
              <a:t>i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5" dirty="0">
                <a:latin typeface="Calibri"/>
                <a:cs typeface="Calibri"/>
              </a:rPr>
              <a:t>ll</a:t>
            </a:r>
            <a:r>
              <a:rPr sz="3600" b="1" spc="-30" dirty="0">
                <a:latin typeface="Calibri"/>
                <a:cs typeface="Calibri"/>
              </a:rPr>
              <a:t>y</a:t>
            </a:r>
            <a:r>
              <a:rPr sz="3600" spc="-10" dirty="0">
                <a:latin typeface="Calibri"/>
                <a:cs typeface="Calibri"/>
              </a:rPr>
              <a:t>, </a:t>
            </a:r>
            <a:r>
              <a:rPr sz="3600" b="1" spc="-5" dirty="0">
                <a:latin typeface="Calibri"/>
                <a:cs typeface="Calibri"/>
              </a:rPr>
              <a:t>e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25" dirty="0">
                <a:latin typeface="Calibri"/>
                <a:cs typeface="Calibri"/>
              </a:rPr>
              <a:t>o</a:t>
            </a:r>
            <a:r>
              <a:rPr sz="3600" b="1" spc="-20" dirty="0">
                <a:latin typeface="Calibri"/>
                <a:cs typeface="Calibri"/>
              </a:rPr>
              <a:t>n</a:t>
            </a:r>
            <a:r>
              <a:rPr sz="3600" b="1" spc="-25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m</a:t>
            </a:r>
            <a:r>
              <a:rPr sz="3600" b="1" spc="5" dirty="0">
                <a:latin typeface="Calibri"/>
                <a:cs typeface="Calibri"/>
              </a:rPr>
              <a:t>ic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5" dirty="0">
                <a:latin typeface="Calibri"/>
                <a:cs typeface="Calibri"/>
              </a:rPr>
              <a:t>ll</a:t>
            </a:r>
            <a:r>
              <a:rPr sz="3600" b="1" spc="-30" dirty="0">
                <a:latin typeface="Calibri"/>
                <a:cs typeface="Calibri"/>
              </a:rPr>
              <a:t>y</a:t>
            </a:r>
            <a:r>
              <a:rPr sz="3600" spc="-10" dirty="0">
                <a:latin typeface="Calibri"/>
                <a:cs typeface="Calibri"/>
              </a:rPr>
              <a:t>,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20" dirty="0">
                <a:latin typeface="Calibri"/>
                <a:cs typeface="Calibri"/>
              </a:rPr>
              <a:t>nd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edu</a:t>
            </a:r>
            <a:r>
              <a:rPr sz="3600" b="1" spc="10" dirty="0">
                <a:latin typeface="Calibri"/>
                <a:cs typeface="Calibri"/>
              </a:rPr>
              <a:t>c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15" dirty="0">
                <a:latin typeface="Calibri"/>
                <a:cs typeface="Calibri"/>
              </a:rPr>
              <a:t>t</a:t>
            </a:r>
            <a:r>
              <a:rPr sz="3600" b="1" spc="-5" dirty="0">
                <a:latin typeface="Calibri"/>
                <a:cs typeface="Calibri"/>
              </a:rPr>
              <a:t>i</a:t>
            </a:r>
            <a:r>
              <a:rPr sz="3600" b="1" spc="-25" dirty="0">
                <a:latin typeface="Calibri"/>
                <a:cs typeface="Calibri"/>
              </a:rPr>
              <a:t>o</a:t>
            </a:r>
            <a:r>
              <a:rPr sz="3600" b="1" spc="-20" dirty="0">
                <a:latin typeface="Calibri"/>
                <a:cs typeface="Calibri"/>
              </a:rPr>
              <a:t>n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5" dirty="0">
                <a:latin typeface="Calibri"/>
                <a:cs typeface="Calibri"/>
              </a:rPr>
              <a:t>ll</a:t>
            </a:r>
            <a:r>
              <a:rPr sz="3600" b="1" spc="-30" dirty="0">
                <a:latin typeface="Calibri"/>
                <a:cs typeface="Calibri"/>
              </a:rPr>
              <a:t>y</a:t>
            </a:r>
            <a:r>
              <a:rPr sz="3600" dirty="0">
                <a:latin typeface="Calibri"/>
                <a:cs typeface="Calibri"/>
              </a:rPr>
              <a:t>.</a:t>
            </a:r>
          </a:p>
          <a:p>
            <a:pPr marR="6350" algn="r">
              <a:lnSpc>
                <a:spcPct val="100000"/>
              </a:lnSpc>
              <a:spcBef>
                <a:spcPts val="2815"/>
              </a:spcBef>
            </a:pP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Fry</a:t>
            </a:r>
            <a:r>
              <a:rPr sz="1600" spc="-10" dirty="0"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384"/>
              </a:spcBef>
            </a:pP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re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er</a:t>
            </a:r>
            <a:r>
              <a:rPr sz="1600" i="1" spc="-10" dirty="0"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on Math?</a:t>
            </a:r>
            <a:endParaRPr lang="en-US" dirty="0"/>
          </a:p>
        </p:txBody>
      </p:sp>
      <p:pic>
        <p:nvPicPr>
          <p:cNvPr id="2050" name="Picture 2" descr="C:\Users\cgollogly\AppData\Local\Microsoft\Windows\Temporary Internet Files\Content.IE5\U4Z3XJL6\MC900326908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57" y="3310394"/>
            <a:ext cx="913486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gollogly\AppData\Local\Microsoft\Windows\Temporary Internet Files\Content.IE5\BKY2OTG0\MC9002378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18" y="2634558"/>
            <a:ext cx="1975164" cy="15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gollogly\AppData\Local\Microsoft\Windows\Temporary Internet Files\Content.IE5\U4Z3XJL6\MC9003269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3544214"/>
            <a:ext cx="913486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gollogly\AppData\Local\Microsoft\Windows\Temporary Internet Files\Content.IE5\AF5JQY22\MC9003841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538021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gollogly\AppData\Local\Microsoft\Windows\Temporary Internet Files\Content.IE5\MUE8UULJ\MC9003117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70957"/>
            <a:ext cx="621792" cy="9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gollogly\AppData\Local\Microsoft\Windows\Temporary Internet Files\Content.IE5\3Z03VJA0\MC90043151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7" y="47244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gollogly\AppData\Local\Microsoft\Windows\Temporary Internet Files\Content.IE5\XKMEGQQU\MC90043154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2" y="37338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gollogly\AppData\Local\Microsoft\Windows\Temporary Internet Files\Content.IE5\8X4HUMIB\MC900441498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85534"/>
            <a:ext cx="3385457" cy="25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gollogly\AppData\Local\Microsoft\Windows\Temporary Internet Files\Content.IE5\AIHDZ4EB\MC900434859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743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cgollogly\AppData\Local\Microsoft\Windows\Temporary Internet Files\Content.IE5\CYX2ML9K\MC90005396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16" y="1650186"/>
            <a:ext cx="861365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cgollogly\AppData\Local\Microsoft\Windows\Temporary Internet Files\Content.IE5\7U55AJBF\MC90038926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72" y="1259300"/>
            <a:ext cx="1139342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Students will be assessed in Grades 3-5, 6-8, and 11 using Smarter Balanced Assessments.</a:t>
            </a:r>
          </a:p>
          <a:p>
            <a:endParaRPr lang="en-US" dirty="0"/>
          </a:p>
          <a:p>
            <a:r>
              <a:rPr lang="en-US" dirty="0" smtClean="0"/>
              <a:t>Smarter Balanced is an adaptive assessment taken on the computer.  All schools are being reviewed now to ensure that the technology is ready for this assessment.</a:t>
            </a:r>
          </a:p>
          <a:p>
            <a:endParaRPr lang="en-US" dirty="0"/>
          </a:p>
          <a:p>
            <a:r>
              <a:rPr lang="en-US" dirty="0" smtClean="0"/>
              <a:t>Our current process of Universal Screening using the Scholastic Reading (SRI) and Scholastic Math Inventories (SMI) helps to prepare our students for this new assessment system.</a:t>
            </a:r>
            <a:endParaRPr lang="en-US" dirty="0"/>
          </a:p>
        </p:txBody>
      </p:sp>
      <p:pic>
        <p:nvPicPr>
          <p:cNvPr id="307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52400"/>
            <a:ext cx="1143000" cy="116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gollogly\AppData\Local\Microsoft\Windows\Temporary Internet Files\Content.IE5\ACNYKKZB\MC9000193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2037416" cy="17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CDE &amp; SBAC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CA Department of Education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http://www.cde.ca.gov/re/cc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/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>
                <a:solidFill>
                  <a:srgbClr val="000090"/>
                </a:solidFill>
              </a:rPr>
              <a:t>Smarter Balanced Assessment Consortium</a:t>
            </a:r>
          </a:p>
          <a:p>
            <a:pPr marL="0" indent="0">
              <a:buNone/>
            </a:pPr>
            <a:r>
              <a:rPr lang="en-US" sz="4000" dirty="0">
                <a:hlinkClick r:id="rId3"/>
              </a:rPr>
              <a:t>http://</a:t>
            </a:r>
            <a:r>
              <a:rPr lang="en-US" sz="4000" dirty="0" err="1">
                <a:hlinkClick r:id="rId3"/>
              </a:rPr>
              <a:t>www.smarterbalanced.org</a:t>
            </a:r>
            <a:r>
              <a:rPr lang="en-US" sz="4000" dirty="0">
                <a:hlinkClick r:id="rId3"/>
              </a:rPr>
              <a:t>/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MVUSD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Darren Daniel, Executive Director of Secondary Education</a:t>
            </a:r>
          </a:p>
          <a:p>
            <a:pPr lvl="5"/>
            <a:r>
              <a:rPr lang="en-US" sz="1600" dirty="0" smtClean="0">
                <a:hlinkClick r:id="rId2"/>
              </a:rPr>
              <a:t>ddaniel@murrieta.k12.ca.us</a:t>
            </a:r>
            <a:endParaRPr lang="en-US" sz="1600" dirty="0" smtClean="0"/>
          </a:p>
          <a:p>
            <a:r>
              <a:rPr lang="en-US" dirty="0" smtClean="0"/>
              <a:t>Mary Sousounis, Instructional Coach Math &amp; Technology</a:t>
            </a:r>
          </a:p>
          <a:p>
            <a:pPr lvl="5"/>
            <a:r>
              <a:rPr lang="en-US" sz="1600" dirty="0" smtClean="0">
                <a:hlinkClick r:id="rId3"/>
              </a:rPr>
              <a:t>msousounis@murrieta.k12.ca.us</a:t>
            </a:r>
            <a:endParaRPr lang="en-US" sz="1600" dirty="0" smtClean="0"/>
          </a:p>
          <a:p>
            <a:pPr marL="877824" lvl="5" indent="0">
              <a:buNone/>
            </a:pPr>
            <a:endParaRPr lang="en-US" sz="1600" dirty="0" smtClean="0"/>
          </a:p>
          <a:p>
            <a:r>
              <a:rPr lang="en-US" dirty="0" smtClean="0"/>
              <a:t>Susan Hall, Beginning Teacher Support, Instructional Coach Middle School Literacy and Academic Interventions</a:t>
            </a:r>
          </a:p>
          <a:p>
            <a:pPr lvl="5"/>
            <a:r>
              <a:rPr lang="en-US" sz="1600" dirty="0" smtClean="0">
                <a:hlinkClick r:id="rId4"/>
              </a:rPr>
              <a:t>shall@murrieta.k12.ca.us</a:t>
            </a:r>
          </a:p>
          <a:p>
            <a:pPr marL="877824" lvl="5" indent="0">
              <a:buNone/>
            </a:pPr>
            <a:endParaRPr lang="en-US" sz="1600" dirty="0" smtClean="0">
              <a:hlinkClick r:id="rId4"/>
            </a:endParaRPr>
          </a:p>
          <a:p>
            <a:r>
              <a:rPr lang="en-US" dirty="0" smtClean="0"/>
              <a:t>Girlie </a:t>
            </a:r>
            <a:r>
              <a:rPr lang="en-US" dirty="0" err="1" smtClean="0"/>
              <a:t>Ebuen</a:t>
            </a:r>
            <a:r>
              <a:rPr lang="en-US" dirty="0" smtClean="0"/>
              <a:t>, Instructional Coach Math, Secondary</a:t>
            </a:r>
          </a:p>
          <a:p>
            <a:pPr lvl="5"/>
            <a:r>
              <a:rPr lang="en-US" sz="1700" dirty="0" smtClean="0">
                <a:hlinkClick r:id="rId5"/>
              </a:rPr>
              <a:t>gebuen@murrieta.k12.ca.us</a:t>
            </a:r>
            <a:endParaRPr lang="en-US" sz="1700" dirty="0" smtClean="0"/>
          </a:p>
          <a:p>
            <a:pPr lvl="5"/>
            <a:endParaRPr lang="en-US" sz="1700" dirty="0"/>
          </a:p>
          <a:p>
            <a:r>
              <a:rPr lang="en-US" dirty="0" smtClean="0"/>
              <a:t>Shannon </a:t>
            </a:r>
            <a:r>
              <a:rPr lang="en-US" dirty="0" err="1" smtClean="0"/>
              <a:t>Augustin</a:t>
            </a:r>
            <a:r>
              <a:rPr lang="en-US" dirty="0" smtClean="0"/>
              <a:t>, </a:t>
            </a:r>
            <a:r>
              <a:rPr lang="en-US" dirty="0"/>
              <a:t>Instructional Coach </a:t>
            </a:r>
            <a:r>
              <a:rPr lang="en-US" dirty="0" smtClean="0"/>
              <a:t>Math, Secondary</a:t>
            </a:r>
          </a:p>
          <a:p>
            <a:pPr lvl="5"/>
            <a:r>
              <a:rPr lang="en-US" sz="1700" dirty="0" smtClean="0">
                <a:hlinkClick r:id="rId6"/>
              </a:rPr>
              <a:t>saugustin@</a:t>
            </a:r>
            <a:r>
              <a:rPr lang="en-US" sz="1700" dirty="0">
                <a:hlinkClick r:id="rId6"/>
              </a:rPr>
              <a:t>murrieta.k12.ca.us</a:t>
            </a:r>
            <a:endParaRPr lang="en-US" sz="1700" dirty="0"/>
          </a:p>
          <a:p>
            <a:pPr lvl="5"/>
            <a:endParaRPr lang="en-US" sz="1700" dirty="0"/>
          </a:p>
          <a:p>
            <a:pPr marL="0" indent="0">
              <a:buNone/>
            </a:pPr>
            <a:endParaRPr lang="en-US" sz="1700" dirty="0" smtClean="0"/>
          </a:p>
          <a:p>
            <a:pPr marL="877824" lvl="5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064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53093" y="6285357"/>
            <a:ext cx="617220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75030" algn="r">
              <a:lnSpc>
                <a:spcPts val="1664"/>
              </a:lnSpc>
            </a:pP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28600"/>
            <a:ext cx="8229600" cy="1066800"/>
          </a:xfrm>
          <a:custGeom>
            <a:avLst/>
            <a:gdLst/>
            <a:ahLst/>
            <a:cxnLst/>
            <a:rect l="l" t="t" r="r" b="b"/>
            <a:pathLst>
              <a:path w="8229600" h="1066800">
                <a:moveTo>
                  <a:pt x="0" y="0"/>
                </a:moveTo>
                <a:lnTo>
                  <a:pt x="8229600" y="0"/>
                </a:lnTo>
                <a:lnTo>
                  <a:pt x="82296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99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1000" y="430266"/>
            <a:ext cx="8229600" cy="788934"/>
          </a:xfrm>
          <a:prstGeom prst="rect">
            <a:avLst/>
          </a:prstGeom>
        </p:spPr>
        <p:txBody>
          <a:bodyPr vert="horz" wrap="square" lIns="0" tIns="232664" rIns="0" bIns="0" rtlCol="0">
            <a:spAutoFit/>
          </a:bodyPr>
          <a:lstStyle/>
          <a:p>
            <a:pPr marL="146685" algn="ctr">
              <a:lnSpc>
                <a:spcPct val="100000"/>
              </a:lnSpc>
            </a:pP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Wh</a:t>
            </a:r>
            <a:r>
              <a:rPr b="0" spc="-10" dirty="0">
                <a:solidFill>
                  <a:srgbClr val="660066"/>
                </a:solidFill>
                <a:latin typeface="Calibri"/>
                <a:cs typeface="Calibri"/>
              </a:rPr>
              <a:t>i</a:t>
            </a:r>
            <a:r>
              <a:rPr b="0" spc="-5" dirty="0">
                <a:solidFill>
                  <a:srgbClr val="660066"/>
                </a:solidFill>
                <a:latin typeface="Calibri"/>
                <a:cs typeface="Calibri"/>
              </a:rPr>
              <a:t>c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h</a:t>
            </a:r>
            <a:r>
              <a:rPr b="0" spc="-1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Stat</a:t>
            </a: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s</a:t>
            </a:r>
            <a:r>
              <a:rPr b="0" spc="-1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H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ave</a:t>
            </a:r>
            <a:r>
              <a:rPr b="0" spc="-1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660066"/>
                </a:solidFill>
                <a:latin typeface="Calibri"/>
                <a:cs typeface="Calibri"/>
              </a:rPr>
              <a:t>A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d</a:t>
            </a: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o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pt</a:t>
            </a: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d?</a:t>
            </a:r>
          </a:p>
        </p:txBody>
      </p:sp>
      <p:sp>
        <p:nvSpPr>
          <p:cNvPr id="11" name="object 11"/>
          <p:cNvSpPr/>
          <p:nvPr/>
        </p:nvSpPr>
        <p:spPr>
          <a:xfrm>
            <a:off x="1447811" y="1757059"/>
            <a:ext cx="6172189" cy="4735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8600"/>
            <a:ext cx="8229600" cy="1066800"/>
          </a:xfrm>
          <a:custGeom>
            <a:avLst/>
            <a:gdLst/>
            <a:ahLst/>
            <a:cxnLst/>
            <a:rect l="l" t="t" r="r" b="b"/>
            <a:pathLst>
              <a:path w="8229600" h="1066800">
                <a:moveTo>
                  <a:pt x="0" y="0"/>
                </a:moveTo>
                <a:lnTo>
                  <a:pt x="8229600" y="0"/>
                </a:lnTo>
                <a:lnTo>
                  <a:pt x="82296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99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32800" y="249936"/>
            <a:ext cx="854963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06466"/>
            <a:ext cx="8229600" cy="788934"/>
          </a:xfrm>
          <a:prstGeom prst="rect">
            <a:avLst/>
          </a:prstGeom>
        </p:spPr>
        <p:txBody>
          <a:bodyPr vert="horz" wrap="square" lIns="0" tIns="232664" rIns="0" bIns="0" rtlCol="0">
            <a:spAutoFit/>
          </a:bodyPr>
          <a:lstStyle/>
          <a:p>
            <a:pPr marL="1239520" algn="ctr">
              <a:lnSpc>
                <a:spcPct val="100000"/>
              </a:lnSpc>
            </a:pP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Ca</a:t>
            </a:r>
            <a:r>
              <a:rPr b="0" spc="-5" dirty="0">
                <a:solidFill>
                  <a:srgbClr val="660066"/>
                </a:solidFill>
                <a:latin typeface="Calibri"/>
                <a:cs typeface="Calibri"/>
              </a:rPr>
              <a:t>lif</a:t>
            </a: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o</a:t>
            </a:r>
            <a:r>
              <a:rPr b="0" spc="-20" dirty="0">
                <a:solidFill>
                  <a:srgbClr val="660066"/>
                </a:solidFill>
                <a:latin typeface="Calibri"/>
                <a:cs typeface="Calibri"/>
              </a:rPr>
              <a:t>r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n</a:t>
            </a:r>
            <a:r>
              <a:rPr b="0" spc="-5" dirty="0">
                <a:solidFill>
                  <a:srgbClr val="660066"/>
                </a:solidFill>
                <a:latin typeface="Calibri"/>
                <a:cs typeface="Calibri"/>
              </a:rPr>
              <a:t>i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a </a:t>
            </a:r>
            <a:r>
              <a:rPr b="0" spc="-5" dirty="0">
                <a:solidFill>
                  <a:srgbClr val="660066"/>
                </a:solidFill>
                <a:latin typeface="Calibri"/>
                <a:cs typeface="Calibri"/>
              </a:rPr>
              <a:t>A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d</a:t>
            </a: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o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pt</a:t>
            </a:r>
            <a:r>
              <a:rPr b="0" spc="-5" dirty="0">
                <a:solidFill>
                  <a:srgbClr val="660066"/>
                </a:solidFill>
                <a:latin typeface="Calibri"/>
                <a:cs typeface="Calibri"/>
              </a:rPr>
              <a:t>i</a:t>
            </a: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o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6979" y="1815576"/>
            <a:ext cx="7033259" cy="376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500" dirty="0">
                <a:latin typeface="Calibri"/>
                <a:cs typeface="Calibri"/>
              </a:rPr>
              <a:t>"</a:t>
            </a:r>
            <a:r>
              <a:rPr sz="3500" spc="-10" dirty="0">
                <a:latin typeface="Calibri"/>
                <a:cs typeface="Calibri"/>
              </a:rPr>
              <a:t>Th</a:t>
            </a:r>
            <a:r>
              <a:rPr sz="3500" dirty="0">
                <a:latin typeface="Calibri"/>
                <a:cs typeface="Calibri"/>
              </a:rPr>
              <a:t>e</a:t>
            </a:r>
            <a:r>
              <a:rPr sz="3500" spc="-15" dirty="0">
                <a:latin typeface="Calibri"/>
                <a:cs typeface="Calibri"/>
              </a:rPr>
              <a:t> </a:t>
            </a:r>
            <a:r>
              <a:rPr sz="3500" b="1" spc="5" dirty="0">
                <a:latin typeface="Calibri"/>
                <a:cs typeface="Calibri"/>
              </a:rPr>
              <a:t>C</a:t>
            </a:r>
            <a:r>
              <a:rPr sz="3500" b="1" spc="-5" dirty="0">
                <a:latin typeface="Calibri"/>
                <a:cs typeface="Calibri"/>
              </a:rPr>
              <a:t>a</a:t>
            </a:r>
            <a:r>
              <a:rPr sz="3500" b="1" spc="-10" dirty="0">
                <a:latin typeface="Calibri"/>
                <a:cs typeface="Calibri"/>
              </a:rPr>
              <a:t>l</a:t>
            </a:r>
            <a:r>
              <a:rPr sz="3500" b="1" dirty="0">
                <a:latin typeface="Calibri"/>
                <a:cs typeface="Calibri"/>
              </a:rPr>
              <a:t>i</a:t>
            </a:r>
            <a:r>
              <a:rPr sz="3500" b="1" spc="-55" dirty="0">
                <a:latin typeface="Calibri"/>
                <a:cs typeface="Calibri"/>
              </a:rPr>
              <a:t>f</a:t>
            </a:r>
            <a:r>
              <a:rPr sz="3500" b="1" dirty="0">
                <a:latin typeface="Calibri"/>
                <a:cs typeface="Calibri"/>
              </a:rPr>
              <a:t>orn</a:t>
            </a:r>
            <a:r>
              <a:rPr sz="3500" b="1" spc="-10" dirty="0">
                <a:latin typeface="Calibri"/>
                <a:cs typeface="Calibri"/>
              </a:rPr>
              <a:t>i</a:t>
            </a:r>
            <a:r>
              <a:rPr sz="3500" b="1" dirty="0">
                <a:latin typeface="Calibri"/>
                <a:cs typeface="Calibri"/>
              </a:rPr>
              <a:t>a</a:t>
            </a:r>
            <a:r>
              <a:rPr sz="3500" b="1" spc="-30" dirty="0">
                <a:latin typeface="Calibri"/>
                <a:cs typeface="Calibri"/>
              </a:rPr>
              <a:t> </a:t>
            </a:r>
            <a:r>
              <a:rPr sz="3500" b="1" spc="5" dirty="0">
                <a:latin typeface="Calibri"/>
                <a:cs typeface="Calibri"/>
              </a:rPr>
              <a:t>C</a:t>
            </a:r>
            <a:r>
              <a:rPr sz="3500" b="1" dirty="0">
                <a:latin typeface="Calibri"/>
                <a:cs typeface="Calibri"/>
              </a:rPr>
              <a:t>o</a:t>
            </a:r>
            <a:r>
              <a:rPr sz="3500" b="1" spc="5" dirty="0">
                <a:latin typeface="Calibri"/>
                <a:cs typeface="Calibri"/>
              </a:rPr>
              <a:t>mm</a:t>
            </a:r>
            <a:r>
              <a:rPr sz="3500" b="1" dirty="0">
                <a:latin typeface="Calibri"/>
                <a:cs typeface="Calibri"/>
              </a:rPr>
              <a:t>on</a:t>
            </a:r>
            <a:r>
              <a:rPr sz="3500" b="1" spc="-30" dirty="0">
                <a:latin typeface="Calibri"/>
                <a:cs typeface="Calibri"/>
              </a:rPr>
              <a:t> </a:t>
            </a:r>
            <a:r>
              <a:rPr sz="3500" b="1" spc="5" dirty="0">
                <a:latin typeface="Calibri"/>
                <a:cs typeface="Calibri"/>
              </a:rPr>
              <a:t>C</a:t>
            </a:r>
            <a:r>
              <a:rPr sz="3500" b="1" dirty="0">
                <a:latin typeface="Calibri"/>
                <a:cs typeface="Calibri"/>
              </a:rPr>
              <a:t>o</a:t>
            </a:r>
            <a:r>
              <a:rPr sz="3500" b="1" spc="-35" dirty="0">
                <a:latin typeface="Calibri"/>
                <a:cs typeface="Calibri"/>
              </a:rPr>
              <a:t>r</a:t>
            </a:r>
            <a:r>
              <a:rPr sz="3500" b="1" dirty="0">
                <a:latin typeface="Calibri"/>
                <a:cs typeface="Calibri"/>
              </a:rPr>
              <a:t>e</a:t>
            </a:r>
            <a:r>
              <a:rPr sz="3500" b="1" spc="-1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S</a:t>
            </a:r>
            <a:r>
              <a:rPr sz="3500" b="1" spc="-40" dirty="0">
                <a:latin typeface="Calibri"/>
                <a:cs typeface="Calibri"/>
              </a:rPr>
              <a:t>ta</a:t>
            </a:r>
            <a:r>
              <a:rPr sz="3500" b="1" spc="-55" dirty="0">
                <a:latin typeface="Calibri"/>
                <a:cs typeface="Calibri"/>
              </a:rPr>
              <a:t>t</a:t>
            </a:r>
            <a:r>
              <a:rPr sz="3500" b="1" dirty="0">
                <a:latin typeface="Calibri"/>
                <a:cs typeface="Calibri"/>
              </a:rPr>
              <a:t>e S</a:t>
            </a:r>
            <a:r>
              <a:rPr sz="3500" b="1" spc="-40" dirty="0">
                <a:latin typeface="Calibri"/>
                <a:cs typeface="Calibri"/>
              </a:rPr>
              <a:t>t</a:t>
            </a:r>
            <a:r>
              <a:rPr sz="3500" b="1" spc="-5" dirty="0">
                <a:latin typeface="Calibri"/>
                <a:cs typeface="Calibri"/>
              </a:rPr>
              <a:t>a</a:t>
            </a:r>
            <a:r>
              <a:rPr sz="3500" b="1" dirty="0">
                <a:latin typeface="Calibri"/>
                <a:cs typeface="Calibri"/>
              </a:rPr>
              <a:t>nd</a:t>
            </a:r>
            <a:r>
              <a:rPr sz="3500" b="1" spc="-5" dirty="0">
                <a:latin typeface="Calibri"/>
                <a:cs typeface="Calibri"/>
              </a:rPr>
              <a:t>a</a:t>
            </a:r>
            <a:r>
              <a:rPr sz="3500" b="1" spc="-50" dirty="0">
                <a:latin typeface="Calibri"/>
                <a:cs typeface="Calibri"/>
              </a:rPr>
              <a:t>r</a:t>
            </a:r>
            <a:r>
              <a:rPr sz="3500" b="1" dirty="0">
                <a:latin typeface="Calibri"/>
                <a:cs typeface="Calibri"/>
              </a:rPr>
              <a:t>ds</a:t>
            </a:r>
            <a:r>
              <a:rPr sz="3500" b="1" spc="-35" dirty="0">
                <a:latin typeface="Calibri"/>
                <a:cs typeface="Calibri"/>
              </a:rPr>
              <a:t> </a:t>
            </a:r>
            <a:r>
              <a:rPr sz="3500" spc="5" dirty="0">
                <a:latin typeface="Calibri"/>
                <a:cs typeface="Calibri"/>
              </a:rPr>
              <a:t>(</a:t>
            </a:r>
            <a:r>
              <a:rPr sz="3500" dirty="0">
                <a:latin typeface="Calibri"/>
                <a:cs typeface="Calibri"/>
              </a:rPr>
              <a:t>CC</a:t>
            </a:r>
            <a:r>
              <a:rPr sz="3500" spc="-5" dirty="0">
                <a:latin typeface="Calibri"/>
                <a:cs typeface="Calibri"/>
              </a:rPr>
              <a:t>SS</a:t>
            </a:r>
            <a:r>
              <a:rPr sz="3500" dirty="0">
                <a:latin typeface="Calibri"/>
                <a:cs typeface="Calibri"/>
              </a:rPr>
              <a:t>)</a:t>
            </a:r>
            <a:r>
              <a:rPr sz="3500" spc="-20" dirty="0">
                <a:latin typeface="Calibri"/>
                <a:cs typeface="Calibri"/>
              </a:rPr>
              <a:t> </a:t>
            </a:r>
            <a:r>
              <a:rPr sz="3500" spc="-35" dirty="0">
                <a:latin typeface="Calibri"/>
                <a:cs typeface="Calibri"/>
              </a:rPr>
              <a:t>w</a:t>
            </a:r>
            <a:r>
              <a:rPr sz="3500" spc="-5" dirty="0">
                <a:latin typeface="Calibri"/>
                <a:cs typeface="Calibri"/>
              </a:rPr>
              <a:t>e</a:t>
            </a:r>
            <a:r>
              <a:rPr sz="3500" spc="-45" dirty="0">
                <a:latin typeface="Calibri"/>
                <a:cs typeface="Calibri"/>
              </a:rPr>
              <a:t>r</a:t>
            </a:r>
            <a:r>
              <a:rPr sz="3500" dirty="0">
                <a:latin typeface="Calibri"/>
                <a:cs typeface="Calibri"/>
              </a:rPr>
              <a:t>e</a:t>
            </a:r>
            <a:r>
              <a:rPr sz="3500" spc="-15" dirty="0">
                <a:latin typeface="Calibri"/>
                <a:cs typeface="Calibri"/>
              </a:rPr>
              <a:t> </a:t>
            </a:r>
            <a:r>
              <a:rPr sz="3500" b="1" spc="-5" dirty="0">
                <a:latin typeface="Calibri"/>
                <a:cs typeface="Calibri"/>
              </a:rPr>
              <a:t>a</a:t>
            </a:r>
            <a:r>
              <a:rPr sz="3500" b="1" dirty="0">
                <a:latin typeface="Calibri"/>
                <a:cs typeface="Calibri"/>
              </a:rPr>
              <a:t>do</a:t>
            </a:r>
            <a:r>
              <a:rPr sz="3500" b="1" spc="-10" dirty="0">
                <a:latin typeface="Calibri"/>
                <a:cs typeface="Calibri"/>
              </a:rPr>
              <a:t>p</a:t>
            </a:r>
            <a:r>
              <a:rPr sz="3500" b="1" spc="-55" dirty="0">
                <a:latin typeface="Calibri"/>
                <a:cs typeface="Calibri"/>
              </a:rPr>
              <a:t>t</a:t>
            </a:r>
            <a:r>
              <a:rPr sz="3500" b="1" spc="-5" dirty="0">
                <a:latin typeface="Calibri"/>
                <a:cs typeface="Calibri"/>
              </a:rPr>
              <a:t>e</a:t>
            </a:r>
            <a:r>
              <a:rPr sz="3500" b="1" dirty="0">
                <a:latin typeface="Calibri"/>
                <a:cs typeface="Calibri"/>
              </a:rPr>
              <a:t>d</a:t>
            </a:r>
            <a:r>
              <a:rPr sz="3500" b="1" spc="-20" dirty="0">
                <a:latin typeface="Calibri"/>
                <a:cs typeface="Calibri"/>
              </a:rPr>
              <a:t> </a:t>
            </a:r>
            <a:r>
              <a:rPr sz="3500" spc="-20" dirty="0">
                <a:latin typeface="Calibri"/>
                <a:cs typeface="Calibri"/>
              </a:rPr>
              <a:t>b</a:t>
            </a:r>
            <a:r>
              <a:rPr sz="3500" dirty="0">
                <a:latin typeface="Calibri"/>
                <a:cs typeface="Calibri"/>
              </a:rPr>
              <a:t>y</a:t>
            </a:r>
            <a:r>
              <a:rPr sz="3500" spc="-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</a:t>
            </a:r>
            <a:r>
              <a:rPr sz="3500" spc="-10" dirty="0">
                <a:latin typeface="Calibri"/>
                <a:cs typeface="Calibri"/>
              </a:rPr>
              <a:t>he </a:t>
            </a:r>
            <a:r>
              <a:rPr sz="3500" b="1" u="heavy" spc="5" dirty="0">
                <a:latin typeface="Calibri"/>
                <a:cs typeface="Calibri"/>
              </a:rPr>
              <a:t>C</a:t>
            </a:r>
            <a:r>
              <a:rPr sz="3500" b="1" u="heavy" spc="-5" dirty="0">
                <a:latin typeface="Calibri"/>
                <a:cs typeface="Calibri"/>
              </a:rPr>
              <a:t>a</a:t>
            </a:r>
            <a:r>
              <a:rPr sz="3500" b="1" u="heavy" spc="-10" dirty="0">
                <a:latin typeface="Calibri"/>
                <a:cs typeface="Calibri"/>
              </a:rPr>
              <a:t>l</a:t>
            </a:r>
            <a:r>
              <a:rPr sz="3500" b="1" u="heavy" dirty="0">
                <a:latin typeface="Calibri"/>
                <a:cs typeface="Calibri"/>
              </a:rPr>
              <a:t>i</a:t>
            </a:r>
            <a:r>
              <a:rPr sz="3500" b="1" u="heavy" spc="-55" dirty="0">
                <a:latin typeface="Calibri"/>
                <a:cs typeface="Calibri"/>
              </a:rPr>
              <a:t>f</a:t>
            </a:r>
            <a:r>
              <a:rPr sz="3500" b="1" u="heavy" dirty="0">
                <a:latin typeface="Calibri"/>
                <a:cs typeface="Calibri"/>
              </a:rPr>
              <a:t>ornia</a:t>
            </a:r>
            <a:r>
              <a:rPr sz="3500" b="1" u="heavy" spc="-25" dirty="0">
                <a:latin typeface="Calibri"/>
                <a:cs typeface="Calibri"/>
              </a:rPr>
              <a:t> </a:t>
            </a:r>
            <a:r>
              <a:rPr sz="3500" b="1" u="heavy" dirty="0">
                <a:latin typeface="Calibri"/>
                <a:cs typeface="Calibri"/>
              </a:rPr>
              <a:t>S</a:t>
            </a:r>
            <a:r>
              <a:rPr sz="3500" b="1" u="heavy" spc="-40" dirty="0">
                <a:latin typeface="Calibri"/>
                <a:cs typeface="Calibri"/>
              </a:rPr>
              <a:t>ta</a:t>
            </a:r>
            <a:r>
              <a:rPr sz="3500" b="1" u="heavy" spc="-55" dirty="0">
                <a:latin typeface="Calibri"/>
                <a:cs typeface="Calibri"/>
              </a:rPr>
              <a:t>t</a:t>
            </a:r>
            <a:r>
              <a:rPr sz="3500" b="1" u="heavy" dirty="0">
                <a:latin typeface="Calibri"/>
                <a:cs typeface="Calibri"/>
              </a:rPr>
              <a:t>e</a:t>
            </a:r>
            <a:r>
              <a:rPr sz="3500" b="1" u="heavy" spc="-5" dirty="0">
                <a:latin typeface="Calibri"/>
                <a:cs typeface="Calibri"/>
              </a:rPr>
              <a:t> </a:t>
            </a:r>
            <a:r>
              <a:rPr sz="3500" b="1" u="heavy" spc="5" dirty="0">
                <a:latin typeface="Calibri"/>
                <a:cs typeface="Calibri"/>
              </a:rPr>
              <a:t>B</a:t>
            </a:r>
            <a:r>
              <a:rPr sz="3500" b="1" u="heavy" dirty="0">
                <a:latin typeface="Calibri"/>
                <a:cs typeface="Calibri"/>
              </a:rPr>
              <a:t>o</a:t>
            </a:r>
            <a:r>
              <a:rPr sz="3500" b="1" u="heavy" spc="-5" dirty="0">
                <a:latin typeface="Calibri"/>
                <a:cs typeface="Calibri"/>
              </a:rPr>
              <a:t>a</a:t>
            </a:r>
            <a:r>
              <a:rPr sz="3500" b="1" u="heavy" spc="-50" dirty="0">
                <a:latin typeface="Calibri"/>
                <a:cs typeface="Calibri"/>
              </a:rPr>
              <a:t>r</a:t>
            </a:r>
            <a:r>
              <a:rPr sz="3500" b="1" u="heavy" dirty="0">
                <a:latin typeface="Calibri"/>
                <a:cs typeface="Calibri"/>
              </a:rPr>
              <a:t>d</a:t>
            </a:r>
            <a:r>
              <a:rPr sz="3500" b="1" u="heavy" spc="-10" dirty="0">
                <a:latin typeface="Calibri"/>
                <a:cs typeface="Calibri"/>
              </a:rPr>
              <a:t> </a:t>
            </a:r>
            <a:r>
              <a:rPr sz="3500" b="1" u="heavy" dirty="0">
                <a:latin typeface="Calibri"/>
                <a:cs typeface="Calibri"/>
              </a:rPr>
              <a:t>of</a:t>
            </a:r>
            <a:r>
              <a:rPr sz="3500" b="1" u="heavy" spc="-10" dirty="0">
                <a:latin typeface="Calibri"/>
                <a:cs typeface="Calibri"/>
              </a:rPr>
              <a:t> </a:t>
            </a:r>
            <a:r>
              <a:rPr sz="3500" b="1" u="heavy" spc="-55" dirty="0">
                <a:latin typeface="Calibri"/>
                <a:cs typeface="Calibri"/>
              </a:rPr>
              <a:t>E</a:t>
            </a:r>
            <a:r>
              <a:rPr sz="3500" b="1" u="heavy" dirty="0">
                <a:latin typeface="Calibri"/>
                <a:cs typeface="Calibri"/>
              </a:rPr>
              <a:t>du</a:t>
            </a:r>
            <a:r>
              <a:rPr sz="3500" b="1" u="heavy" spc="-30" dirty="0">
                <a:latin typeface="Calibri"/>
                <a:cs typeface="Calibri"/>
              </a:rPr>
              <a:t>c</a:t>
            </a:r>
            <a:r>
              <a:rPr sz="3500" b="1" u="heavy" spc="-40" dirty="0">
                <a:latin typeface="Calibri"/>
                <a:cs typeface="Calibri"/>
              </a:rPr>
              <a:t>a</a:t>
            </a:r>
            <a:r>
              <a:rPr sz="3500" b="1" u="heavy" spc="-5" dirty="0">
                <a:latin typeface="Calibri"/>
                <a:cs typeface="Calibri"/>
              </a:rPr>
              <a:t>t</a:t>
            </a:r>
            <a:r>
              <a:rPr sz="3500" b="1" u="heavy" spc="-10" dirty="0">
                <a:latin typeface="Calibri"/>
                <a:cs typeface="Calibri"/>
              </a:rPr>
              <a:t>i</a:t>
            </a:r>
            <a:r>
              <a:rPr sz="3500" b="1" u="heavy" dirty="0">
                <a:latin typeface="Calibri"/>
                <a:cs typeface="Calibri"/>
              </a:rPr>
              <a:t>on</a:t>
            </a:r>
            <a:r>
              <a:rPr sz="3500" b="1" u="heavy" spc="-10" dirty="0">
                <a:latin typeface="Calibri"/>
                <a:cs typeface="Calibri"/>
              </a:rPr>
              <a:t> </a:t>
            </a:r>
            <a:r>
              <a:rPr sz="3500" b="1" u="heavy" dirty="0">
                <a:latin typeface="Calibri"/>
                <a:cs typeface="Calibri"/>
              </a:rPr>
              <a:t>on</a:t>
            </a:r>
            <a:r>
              <a:rPr sz="3500" b="1" dirty="0">
                <a:latin typeface="Calibri"/>
                <a:cs typeface="Calibri"/>
              </a:rPr>
              <a:t> </a:t>
            </a:r>
            <a:r>
              <a:rPr sz="3500" b="1" u="heavy" dirty="0">
                <a:latin typeface="Calibri"/>
                <a:cs typeface="Calibri"/>
              </a:rPr>
              <a:t>Au</a:t>
            </a:r>
            <a:r>
              <a:rPr sz="3500" b="1" u="heavy" spc="-5" dirty="0">
                <a:latin typeface="Calibri"/>
                <a:cs typeface="Calibri"/>
              </a:rPr>
              <a:t>g</a:t>
            </a:r>
            <a:r>
              <a:rPr sz="3500" b="1" u="heavy" dirty="0">
                <a:latin typeface="Calibri"/>
                <a:cs typeface="Calibri"/>
              </a:rPr>
              <a:t>u</a:t>
            </a:r>
            <a:r>
              <a:rPr sz="3500" b="1" u="heavy" spc="-45" dirty="0">
                <a:latin typeface="Calibri"/>
                <a:cs typeface="Calibri"/>
              </a:rPr>
              <a:t>s</a:t>
            </a:r>
            <a:r>
              <a:rPr sz="3500" b="1" u="heavy" dirty="0">
                <a:latin typeface="Calibri"/>
                <a:cs typeface="Calibri"/>
              </a:rPr>
              <a:t>t</a:t>
            </a:r>
            <a:r>
              <a:rPr sz="3500" b="1" u="heavy" spc="-15" dirty="0">
                <a:latin typeface="Calibri"/>
                <a:cs typeface="Calibri"/>
              </a:rPr>
              <a:t> </a:t>
            </a:r>
            <a:r>
              <a:rPr sz="3500" b="1" u="heavy" spc="-10" dirty="0">
                <a:latin typeface="Calibri"/>
                <a:cs typeface="Calibri"/>
              </a:rPr>
              <a:t>2</a:t>
            </a:r>
            <a:r>
              <a:rPr sz="3500" u="heavy" spc="-10" dirty="0">
                <a:latin typeface="Calibri"/>
                <a:cs typeface="Calibri"/>
              </a:rPr>
              <a:t>,</a:t>
            </a:r>
            <a:r>
              <a:rPr sz="3500" u="heavy" dirty="0">
                <a:latin typeface="Calibri"/>
                <a:cs typeface="Calibri"/>
              </a:rPr>
              <a:t> </a:t>
            </a:r>
            <a:r>
              <a:rPr sz="3500" b="1" u="heavy" dirty="0">
                <a:latin typeface="Calibri"/>
                <a:cs typeface="Calibri"/>
              </a:rPr>
              <a:t>2010</a:t>
            </a:r>
            <a:r>
              <a:rPr sz="3500" spc="-10" dirty="0">
                <a:latin typeface="Calibri"/>
                <a:cs typeface="Calibri"/>
              </a:rPr>
              <a:t>, </a:t>
            </a:r>
            <a:r>
              <a:rPr sz="3500" spc="-75" dirty="0">
                <a:latin typeface="Calibri"/>
                <a:cs typeface="Calibri"/>
              </a:rPr>
              <a:t>f</a:t>
            </a:r>
            <a:r>
              <a:rPr sz="3500" spc="-5" dirty="0">
                <a:latin typeface="Calibri"/>
                <a:cs typeface="Calibri"/>
              </a:rPr>
              <a:t>oll</a:t>
            </a:r>
            <a:r>
              <a:rPr sz="3500" spc="-15" dirty="0">
                <a:latin typeface="Calibri"/>
                <a:cs typeface="Calibri"/>
              </a:rPr>
              <a:t>o</a:t>
            </a:r>
            <a:r>
              <a:rPr sz="3500" dirty="0">
                <a:latin typeface="Calibri"/>
                <a:cs typeface="Calibri"/>
              </a:rPr>
              <a:t>w</a:t>
            </a:r>
            <a:r>
              <a:rPr sz="3500" spc="-5" dirty="0">
                <a:latin typeface="Calibri"/>
                <a:cs typeface="Calibri"/>
              </a:rPr>
              <a:t>in</a:t>
            </a:r>
            <a:r>
              <a:rPr sz="3500" dirty="0">
                <a:latin typeface="Calibri"/>
                <a:cs typeface="Calibri"/>
              </a:rPr>
              <a:t>g</a:t>
            </a:r>
            <a:r>
              <a:rPr sz="3500" spc="-3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ri</a:t>
            </a:r>
            <a:r>
              <a:rPr sz="3500" b="1" spc="-45" dirty="0">
                <a:latin typeface="Calibri"/>
                <a:cs typeface="Calibri"/>
              </a:rPr>
              <a:t>g</a:t>
            </a:r>
            <a:r>
              <a:rPr sz="3500" b="1" dirty="0">
                <a:latin typeface="Calibri"/>
                <a:cs typeface="Calibri"/>
              </a:rPr>
              <a:t>o</a:t>
            </a:r>
            <a:r>
              <a:rPr sz="3500" b="1" spc="-50" dirty="0">
                <a:latin typeface="Calibri"/>
                <a:cs typeface="Calibri"/>
              </a:rPr>
              <a:t>r</a:t>
            </a:r>
            <a:r>
              <a:rPr sz="3500" b="1" dirty="0">
                <a:latin typeface="Calibri"/>
                <a:cs typeface="Calibri"/>
              </a:rPr>
              <a:t>ous </a:t>
            </a:r>
            <a:r>
              <a:rPr sz="3500" b="1" spc="-35" dirty="0">
                <a:latin typeface="Calibri"/>
                <a:cs typeface="Calibri"/>
              </a:rPr>
              <a:t>r</a:t>
            </a:r>
            <a:r>
              <a:rPr sz="3500" b="1" spc="-15" dirty="0">
                <a:latin typeface="Calibri"/>
                <a:cs typeface="Calibri"/>
              </a:rPr>
              <a:t>e</a:t>
            </a:r>
            <a:r>
              <a:rPr sz="3500" b="1" spc="-5" dirty="0">
                <a:latin typeface="Calibri"/>
                <a:cs typeface="Calibri"/>
              </a:rPr>
              <a:t>v</a:t>
            </a:r>
            <a:r>
              <a:rPr sz="3500" b="1" spc="-10" dirty="0">
                <a:latin typeface="Calibri"/>
                <a:cs typeface="Calibri"/>
              </a:rPr>
              <a:t>i</a:t>
            </a:r>
            <a:r>
              <a:rPr sz="3500" b="1" spc="-15" dirty="0">
                <a:latin typeface="Calibri"/>
                <a:cs typeface="Calibri"/>
              </a:rPr>
              <a:t>e</a:t>
            </a:r>
            <a:r>
              <a:rPr sz="3500" b="1" dirty="0">
                <a:latin typeface="Calibri"/>
                <a:cs typeface="Calibri"/>
              </a:rPr>
              <a:t>w</a:t>
            </a:r>
            <a:r>
              <a:rPr sz="3500" b="1" spc="-30" dirty="0">
                <a:latin typeface="Calibri"/>
                <a:cs typeface="Calibri"/>
              </a:rPr>
              <a:t> </a:t>
            </a:r>
            <a:r>
              <a:rPr sz="3500" b="1" spc="-5" dirty="0">
                <a:latin typeface="Calibri"/>
                <a:cs typeface="Calibri"/>
              </a:rPr>
              <a:t>a</a:t>
            </a:r>
            <a:r>
              <a:rPr sz="3500" b="1" spc="5" dirty="0">
                <a:latin typeface="Calibri"/>
                <a:cs typeface="Calibri"/>
              </a:rPr>
              <a:t>n</a:t>
            </a:r>
            <a:r>
              <a:rPr sz="3500" b="1" dirty="0">
                <a:latin typeface="Calibri"/>
                <a:cs typeface="Calibri"/>
              </a:rPr>
              <a:t>d</a:t>
            </a:r>
            <a:r>
              <a:rPr sz="3500" b="1" spc="-25" dirty="0">
                <a:latin typeface="Calibri"/>
                <a:cs typeface="Calibri"/>
              </a:rPr>
              <a:t> </a:t>
            </a:r>
            <a:r>
              <a:rPr sz="3500" b="1" spc="-5" dirty="0">
                <a:latin typeface="Calibri"/>
                <a:cs typeface="Calibri"/>
              </a:rPr>
              <a:t>a</a:t>
            </a:r>
            <a:r>
              <a:rPr sz="3500" b="1" dirty="0">
                <a:latin typeface="Calibri"/>
                <a:cs typeface="Calibri"/>
              </a:rPr>
              <a:t>u</a:t>
            </a:r>
            <a:r>
              <a:rPr sz="3500" b="1" spc="-5" dirty="0">
                <a:latin typeface="Calibri"/>
                <a:cs typeface="Calibri"/>
              </a:rPr>
              <a:t>g</a:t>
            </a:r>
            <a:r>
              <a:rPr sz="3500" b="1" spc="5" dirty="0">
                <a:latin typeface="Calibri"/>
                <a:cs typeface="Calibri"/>
              </a:rPr>
              <a:t>m</a:t>
            </a:r>
            <a:r>
              <a:rPr sz="3500" b="1" spc="-5" dirty="0">
                <a:latin typeface="Calibri"/>
                <a:cs typeface="Calibri"/>
              </a:rPr>
              <a:t>e</a:t>
            </a:r>
            <a:r>
              <a:rPr sz="3500" b="1" spc="-35" dirty="0">
                <a:latin typeface="Calibri"/>
                <a:cs typeface="Calibri"/>
              </a:rPr>
              <a:t>n</a:t>
            </a:r>
            <a:r>
              <a:rPr sz="3500" b="1" spc="-40" dirty="0">
                <a:latin typeface="Calibri"/>
                <a:cs typeface="Calibri"/>
              </a:rPr>
              <a:t>ta</a:t>
            </a:r>
            <a:r>
              <a:rPr sz="3500" b="1" spc="-5" dirty="0">
                <a:latin typeface="Calibri"/>
                <a:cs typeface="Calibri"/>
              </a:rPr>
              <a:t>t</a:t>
            </a:r>
            <a:r>
              <a:rPr sz="3500" b="1" dirty="0">
                <a:latin typeface="Calibri"/>
                <a:cs typeface="Calibri"/>
              </a:rPr>
              <a:t>ion</a:t>
            </a:r>
            <a:r>
              <a:rPr sz="3500" b="1" spc="-30" dirty="0">
                <a:latin typeface="Calibri"/>
                <a:cs typeface="Calibri"/>
              </a:rPr>
              <a:t> </a:t>
            </a:r>
            <a:r>
              <a:rPr sz="3500" spc="-20" dirty="0">
                <a:latin typeface="Calibri"/>
                <a:cs typeface="Calibri"/>
              </a:rPr>
              <a:t>b</a:t>
            </a:r>
            <a:r>
              <a:rPr sz="3500" dirty="0">
                <a:latin typeface="Calibri"/>
                <a:cs typeface="Calibri"/>
              </a:rPr>
              <a:t>y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</a:t>
            </a:r>
            <a:r>
              <a:rPr sz="3500" spc="-5" dirty="0">
                <a:latin typeface="Calibri"/>
                <a:cs typeface="Calibri"/>
              </a:rPr>
              <a:t>he </a:t>
            </a:r>
            <a:r>
              <a:rPr sz="3500" dirty="0">
                <a:latin typeface="Calibri"/>
                <a:cs typeface="Calibri"/>
              </a:rPr>
              <a:t>Cali</a:t>
            </a:r>
            <a:r>
              <a:rPr sz="3500" spc="-80" dirty="0">
                <a:latin typeface="Calibri"/>
                <a:cs typeface="Calibri"/>
              </a:rPr>
              <a:t>f</a:t>
            </a:r>
            <a:r>
              <a:rPr sz="3500" spc="-5" dirty="0">
                <a:latin typeface="Calibri"/>
                <a:cs typeface="Calibri"/>
              </a:rPr>
              <a:t>orni</a:t>
            </a:r>
            <a:r>
              <a:rPr sz="3500" dirty="0">
                <a:latin typeface="Calibri"/>
                <a:cs typeface="Calibri"/>
              </a:rPr>
              <a:t>a</a:t>
            </a:r>
            <a:r>
              <a:rPr sz="3500" spc="-3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</a:t>
            </a:r>
            <a:r>
              <a:rPr sz="3500" spc="-35" dirty="0">
                <a:latin typeface="Calibri"/>
                <a:cs typeface="Calibri"/>
              </a:rPr>
              <a:t>c</a:t>
            </a:r>
            <a:r>
              <a:rPr sz="3500" dirty="0">
                <a:latin typeface="Calibri"/>
                <a:cs typeface="Calibri"/>
              </a:rPr>
              <a:t>a</a:t>
            </a:r>
            <a:r>
              <a:rPr sz="3500" spc="-5" dirty="0">
                <a:latin typeface="Calibri"/>
                <a:cs typeface="Calibri"/>
              </a:rPr>
              <a:t>d</a:t>
            </a:r>
            <a:r>
              <a:rPr sz="3500" spc="-10" dirty="0">
                <a:latin typeface="Calibri"/>
                <a:cs typeface="Calibri"/>
              </a:rPr>
              <a:t>e</a:t>
            </a:r>
            <a:r>
              <a:rPr sz="3500" spc="-5" dirty="0">
                <a:latin typeface="Calibri"/>
                <a:cs typeface="Calibri"/>
              </a:rPr>
              <a:t>mi</a:t>
            </a:r>
            <a:r>
              <a:rPr sz="3500" dirty="0">
                <a:latin typeface="Calibri"/>
                <a:cs typeface="Calibri"/>
              </a:rPr>
              <a:t>c</a:t>
            </a:r>
            <a:r>
              <a:rPr sz="3500" spc="-3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C</a:t>
            </a:r>
            <a:r>
              <a:rPr sz="3500" spc="-5" dirty="0">
                <a:latin typeface="Calibri"/>
                <a:cs typeface="Calibri"/>
              </a:rPr>
              <a:t>o</a:t>
            </a:r>
            <a:r>
              <a:rPr sz="3500" spc="-40" dirty="0">
                <a:latin typeface="Calibri"/>
                <a:cs typeface="Calibri"/>
              </a:rPr>
              <a:t>n</a:t>
            </a:r>
            <a:r>
              <a:rPr sz="3500" spc="-35" dirty="0">
                <a:latin typeface="Calibri"/>
                <a:cs typeface="Calibri"/>
              </a:rPr>
              <a:t>t</a:t>
            </a:r>
            <a:r>
              <a:rPr sz="3500" spc="-5" dirty="0">
                <a:latin typeface="Calibri"/>
                <a:cs typeface="Calibri"/>
              </a:rPr>
              <a:t>e</a:t>
            </a:r>
            <a:r>
              <a:rPr sz="3500" spc="-40" dirty="0">
                <a:latin typeface="Calibri"/>
                <a:cs typeface="Calibri"/>
              </a:rPr>
              <a:t>n</a:t>
            </a:r>
            <a:r>
              <a:rPr sz="3500" dirty="0">
                <a:latin typeface="Calibri"/>
                <a:cs typeface="Calibri"/>
              </a:rPr>
              <a:t>t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S</a:t>
            </a:r>
            <a:r>
              <a:rPr sz="3500" spc="-50" dirty="0">
                <a:latin typeface="Calibri"/>
                <a:cs typeface="Calibri"/>
              </a:rPr>
              <a:t>t</a:t>
            </a:r>
            <a:r>
              <a:rPr sz="3500" dirty="0">
                <a:latin typeface="Calibri"/>
                <a:cs typeface="Calibri"/>
              </a:rPr>
              <a:t>a</a:t>
            </a:r>
            <a:r>
              <a:rPr sz="3500" spc="-5" dirty="0">
                <a:latin typeface="Calibri"/>
                <a:cs typeface="Calibri"/>
              </a:rPr>
              <a:t>nd</a:t>
            </a:r>
            <a:r>
              <a:rPr sz="3500" dirty="0">
                <a:latin typeface="Calibri"/>
                <a:cs typeface="Calibri"/>
              </a:rPr>
              <a:t>a</a:t>
            </a:r>
            <a:r>
              <a:rPr sz="3500" spc="-45" dirty="0">
                <a:latin typeface="Calibri"/>
                <a:cs typeface="Calibri"/>
              </a:rPr>
              <a:t>r</a:t>
            </a:r>
            <a:r>
              <a:rPr sz="3500" spc="-5" dirty="0">
                <a:latin typeface="Calibri"/>
                <a:cs typeface="Calibri"/>
              </a:rPr>
              <a:t>d</a:t>
            </a:r>
            <a:r>
              <a:rPr sz="3500" dirty="0">
                <a:latin typeface="Calibri"/>
                <a:cs typeface="Calibri"/>
              </a:rPr>
              <a:t>s C</a:t>
            </a:r>
            <a:r>
              <a:rPr sz="3500" spc="-5" dirty="0">
                <a:latin typeface="Calibri"/>
                <a:cs typeface="Calibri"/>
              </a:rPr>
              <a:t>ommission</a:t>
            </a:r>
            <a:r>
              <a:rPr sz="3500" dirty="0">
                <a:latin typeface="Calibri"/>
                <a:cs typeface="Calibri"/>
              </a:rPr>
              <a:t>." </a:t>
            </a:r>
            <a:r>
              <a:rPr sz="3500" spc="5" dirty="0">
                <a:latin typeface="Calibri"/>
                <a:cs typeface="Calibri"/>
              </a:rPr>
              <a:t>(</a:t>
            </a:r>
            <a:r>
              <a:rPr sz="3500" spc="-5" dirty="0">
                <a:latin typeface="Calibri"/>
                <a:cs typeface="Calibri"/>
              </a:rPr>
              <a:t>O</a:t>
            </a:r>
            <a:r>
              <a:rPr sz="3500" spc="-20" dirty="0">
                <a:latin typeface="Calibri"/>
                <a:cs typeface="Calibri"/>
              </a:rPr>
              <a:t>'</a:t>
            </a:r>
            <a:r>
              <a:rPr sz="3500" dirty="0">
                <a:latin typeface="Calibri"/>
                <a:cs typeface="Calibri"/>
              </a:rPr>
              <a:t>C</a:t>
            </a:r>
            <a:r>
              <a:rPr sz="3500" spc="-5" dirty="0">
                <a:latin typeface="Calibri"/>
                <a:cs typeface="Calibri"/>
              </a:rPr>
              <a:t>onnell</a:t>
            </a:r>
            <a:r>
              <a:rPr sz="3500" dirty="0">
                <a:latin typeface="Calibri"/>
                <a:cs typeface="Calibri"/>
              </a:rPr>
              <a:t>,</a:t>
            </a:r>
            <a:r>
              <a:rPr sz="3500" spc="-2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2010)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8600"/>
            <a:ext cx="8229600" cy="1066800"/>
          </a:xfrm>
          <a:custGeom>
            <a:avLst/>
            <a:gdLst/>
            <a:ahLst/>
            <a:cxnLst/>
            <a:rect l="l" t="t" r="r" b="b"/>
            <a:pathLst>
              <a:path w="8229600" h="1066800">
                <a:moveTo>
                  <a:pt x="0" y="0"/>
                </a:moveTo>
                <a:lnTo>
                  <a:pt x="8229600" y="0"/>
                </a:lnTo>
                <a:lnTo>
                  <a:pt x="82296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99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6768" y="249936"/>
            <a:ext cx="854963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249936"/>
            <a:ext cx="7708256" cy="788934"/>
          </a:xfrm>
          <a:prstGeom prst="rect">
            <a:avLst/>
          </a:prstGeom>
        </p:spPr>
        <p:txBody>
          <a:bodyPr vert="horz" wrap="square" lIns="0" tIns="232664" rIns="0" bIns="0" rtlCol="0">
            <a:spAutoFit/>
          </a:bodyPr>
          <a:lstStyle/>
          <a:p>
            <a:pPr marL="1496695">
              <a:lnSpc>
                <a:spcPct val="100000"/>
              </a:lnSpc>
            </a:pPr>
            <a:r>
              <a:rPr lang="en-US" b="0" dirty="0" smtClean="0">
                <a:solidFill>
                  <a:srgbClr val="660066"/>
                </a:solidFill>
                <a:latin typeface="Calibri"/>
                <a:cs typeface="Calibri"/>
              </a:rPr>
              <a:t>     </a:t>
            </a:r>
            <a:r>
              <a:rPr b="0" dirty="0" smtClean="0">
                <a:solidFill>
                  <a:srgbClr val="660066"/>
                </a:solidFill>
                <a:latin typeface="Calibri"/>
                <a:cs typeface="Calibri"/>
              </a:rPr>
              <a:t>Bus</a:t>
            </a:r>
            <a:r>
              <a:rPr b="0" spc="-5" dirty="0" smtClean="0">
                <a:solidFill>
                  <a:srgbClr val="660066"/>
                </a:solidFill>
                <a:latin typeface="Calibri"/>
                <a:cs typeface="Calibri"/>
              </a:rPr>
              <a:t>i</a:t>
            </a:r>
            <a:r>
              <a:rPr b="0" dirty="0" smtClean="0">
                <a:solidFill>
                  <a:srgbClr val="660066"/>
                </a:solidFill>
                <a:latin typeface="Calibri"/>
                <a:cs typeface="Calibri"/>
              </a:rPr>
              <a:t>ness</a:t>
            </a:r>
            <a:r>
              <a:rPr b="0" spc="-10" dirty="0" smtClean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Supp</a:t>
            </a: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o</a:t>
            </a:r>
            <a:r>
              <a:rPr b="0" spc="-20" dirty="0">
                <a:solidFill>
                  <a:srgbClr val="660066"/>
                </a:solidFill>
                <a:latin typeface="Calibri"/>
                <a:cs typeface="Calibri"/>
              </a:rPr>
              <a:t>r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sz="quarter" idx="13"/>
          </p:nvPr>
        </p:nvSpPr>
        <p:spPr>
          <a:xfrm>
            <a:off x="457200" y="1600200"/>
            <a:ext cx="8229600" cy="4766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40005">
              <a:lnSpc>
                <a:spcPct val="100000"/>
              </a:lnSpc>
            </a:pPr>
            <a:r>
              <a:rPr b="0" dirty="0">
                <a:latin typeface="Calibri"/>
                <a:cs typeface="Calibri"/>
              </a:rPr>
              <a:t>“S</a:t>
            </a:r>
            <a:r>
              <a:rPr b="0" spc="-30" dirty="0">
                <a:latin typeface="Calibri"/>
                <a:cs typeface="Calibri"/>
              </a:rPr>
              <a:t>t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-40" dirty="0">
                <a:latin typeface="Calibri"/>
                <a:cs typeface="Calibri"/>
              </a:rPr>
              <a:t>t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by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40" dirty="0">
                <a:latin typeface="Calibri"/>
                <a:cs typeface="Calibri"/>
              </a:rPr>
              <a:t>t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-40" dirty="0">
                <a:latin typeface="Calibri"/>
                <a:cs typeface="Calibri"/>
              </a:rPr>
              <a:t>t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ad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p</a:t>
            </a:r>
            <a:r>
              <a:rPr b="0" spc="-15" dirty="0">
                <a:latin typeface="Calibri"/>
                <a:cs typeface="Calibri"/>
              </a:rPr>
              <a:t>t</a:t>
            </a:r>
            <a:r>
              <a:rPr b="0" spc="-5" dirty="0">
                <a:latin typeface="Calibri"/>
                <a:cs typeface="Calibri"/>
              </a:rPr>
              <a:t>io</a:t>
            </a:r>
            <a:r>
              <a:rPr b="0" dirty="0">
                <a:latin typeface="Calibri"/>
                <a:cs typeface="Calibri"/>
              </a:rPr>
              <a:t>n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dirty="0">
                <a:latin typeface="Calibri"/>
                <a:cs typeface="Calibri"/>
              </a:rPr>
              <a:t>f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h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dirty="0">
                <a:latin typeface="Calibri"/>
                <a:cs typeface="Calibri"/>
              </a:rPr>
              <a:t>s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40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spc="-40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ds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dirty="0">
                <a:latin typeface="Calibri"/>
                <a:cs typeface="Calibri"/>
              </a:rPr>
              <a:t>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dirty="0">
                <a:latin typeface="Calibri"/>
                <a:cs typeface="Calibri"/>
              </a:rPr>
              <a:t>mp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r</a:t>
            </a:r>
            <a:r>
              <a:rPr b="0" spc="-40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10" dirty="0">
                <a:latin typeface="Calibri"/>
                <a:cs typeface="Calibri"/>
              </a:rPr>
              <a:t>nt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40" dirty="0">
                <a:latin typeface="Calibri"/>
                <a:cs typeface="Calibri"/>
              </a:rPr>
              <a:t>t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dirty="0">
                <a:latin typeface="Calibri"/>
                <a:cs typeface="Calibri"/>
              </a:rPr>
              <a:t>p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t</a:t>
            </a:r>
            <a:r>
              <a:rPr b="0" spc="-15" dirty="0">
                <a:latin typeface="Calibri"/>
                <a:cs typeface="Calibri"/>
              </a:rPr>
              <a:t>o</a:t>
            </a:r>
            <a:r>
              <a:rPr b="0" spc="-45" dirty="0">
                <a:latin typeface="Calibri"/>
                <a:cs typeface="Calibri"/>
              </a:rPr>
              <a:t>w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spc="-40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ds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ma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0" dirty="0">
                <a:latin typeface="Calibri"/>
                <a:cs typeface="Calibri"/>
              </a:rPr>
              <a:t>n</a:t>
            </a:r>
            <a:r>
              <a:rPr b="0" spc="-40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dirty="0">
                <a:latin typeface="Calibri"/>
                <a:cs typeface="Calibri"/>
              </a:rPr>
              <a:t>n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dirty="0">
                <a:latin typeface="Calibri"/>
                <a:cs typeface="Calibri"/>
              </a:rPr>
              <a:t>n</a:t>
            </a:r>
            <a:r>
              <a:rPr b="0" spc="-10" dirty="0">
                <a:latin typeface="Calibri"/>
                <a:cs typeface="Calibri"/>
              </a:rPr>
              <a:t>g</a:t>
            </a:r>
            <a:r>
              <a:rPr b="0" spc="-5" dirty="0">
                <a:latin typeface="Calibri"/>
                <a:cs typeface="Calibri"/>
              </a:rPr>
              <a:t> o</a:t>
            </a:r>
            <a:r>
              <a:rPr b="0" dirty="0">
                <a:latin typeface="Calibri"/>
                <a:cs typeface="Calibri"/>
              </a:rPr>
              <a:t>u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spc="-10" dirty="0"/>
              <a:t>c</a:t>
            </a:r>
            <a:r>
              <a:rPr dirty="0"/>
              <a:t>o</a:t>
            </a:r>
            <a:r>
              <a:rPr spc="-5" dirty="0"/>
              <a:t>u</a:t>
            </a:r>
            <a:r>
              <a:rPr spc="-20" dirty="0"/>
              <a:t>n</a:t>
            </a:r>
            <a:r>
              <a:rPr spc="-10" dirty="0"/>
              <a:t>t</a:t>
            </a:r>
            <a:r>
              <a:rPr spc="5" dirty="0"/>
              <a:t>r</a:t>
            </a:r>
            <a:r>
              <a:rPr spc="-25" dirty="0"/>
              <a:t>y</a:t>
            </a:r>
            <a:r>
              <a:rPr b="0" spc="-10" dirty="0">
                <a:latin typeface="Calibri"/>
                <a:cs typeface="Calibri"/>
              </a:rPr>
              <a:t>’</a:t>
            </a:r>
            <a:r>
              <a:rPr spc="-10" dirty="0"/>
              <a:t>s</a:t>
            </a:r>
            <a:r>
              <a:rPr spc="-25" dirty="0"/>
              <a:t> </a:t>
            </a:r>
            <a:r>
              <a:rPr spc="-10" dirty="0"/>
              <a:t>co</a:t>
            </a:r>
            <a:r>
              <a:rPr spc="-5" dirty="0"/>
              <a:t>mp</a:t>
            </a:r>
            <a:r>
              <a:rPr spc="-10" dirty="0"/>
              <a:t>e</a:t>
            </a:r>
            <a:r>
              <a:rPr dirty="0"/>
              <a:t>t</a:t>
            </a:r>
            <a:r>
              <a:rPr spc="-15" dirty="0"/>
              <a:t>i</a:t>
            </a:r>
            <a:r>
              <a:rPr spc="-10" dirty="0"/>
              <a:t>ti</a:t>
            </a:r>
            <a:r>
              <a:rPr spc="-25" dirty="0"/>
              <a:t>v</a:t>
            </a:r>
            <a:r>
              <a:rPr dirty="0"/>
              <a:t>e</a:t>
            </a:r>
            <a:r>
              <a:rPr spc="-5" dirty="0"/>
              <a:t> </a:t>
            </a:r>
            <a:r>
              <a:rPr spc="5" dirty="0"/>
              <a:t>e</a:t>
            </a:r>
            <a:r>
              <a:rPr spc="-20" dirty="0"/>
              <a:t>d</a:t>
            </a:r>
            <a:r>
              <a:rPr spc="-30" dirty="0"/>
              <a:t>g</a:t>
            </a:r>
            <a:r>
              <a:rPr dirty="0"/>
              <a:t>e</a:t>
            </a:r>
            <a:r>
              <a:rPr spc="-45" dirty="0"/>
              <a:t> </a:t>
            </a:r>
            <a:r>
              <a:rPr b="0" dirty="0">
                <a:latin typeface="Calibri"/>
                <a:cs typeface="Calibri"/>
              </a:rPr>
              <a:t>…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w</a:t>
            </a:r>
            <a:r>
              <a:rPr b="0" spc="-5" dirty="0">
                <a:latin typeface="Calibri"/>
                <a:cs typeface="Calibri"/>
              </a:rPr>
              <a:t>il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-40" dirty="0">
                <a:latin typeface="Calibri"/>
                <a:cs typeface="Calibri"/>
              </a:rPr>
              <a:t>tt</a:t>
            </a:r>
            <a:r>
              <a:rPr b="0" spc="-10" dirty="0">
                <a:latin typeface="Calibri"/>
                <a:cs typeface="Calibri"/>
              </a:rPr>
              <a:t>er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</a:t>
            </a:r>
            <a:r>
              <a:rPr b="0" spc="-40" dirty="0">
                <a:latin typeface="Calibri"/>
                <a:cs typeface="Calibri"/>
              </a:rPr>
              <a:t>r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dirty="0">
                <a:latin typeface="Calibri"/>
                <a:cs typeface="Calibri"/>
              </a:rPr>
              <a:t>p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spc="-40" dirty="0">
                <a:latin typeface="Calibri"/>
                <a:cs typeface="Calibri"/>
              </a:rPr>
              <a:t>r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dirty="0">
                <a:latin typeface="Calibri"/>
                <a:cs typeface="Calibri"/>
              </a:rPr>
              <a:t>d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o </a:t>
            </a:r>
            <a:r>
              <a:rPr spc="-30" dirty="0"/>
              <a:t>f</a:t>
            </a:r>
            <a:r>
              <a:rPr spc="-15" dirty="0"/>
              <a:t>a</a:t>
            </a:r>
            <a:r>
              <a:rPr dirty="0"/>
              <a:t>ce</a:t>
            </a:r>
            <a:r>
              <a:rPr spc="5" dirty="0"/>
              <a:t> </a:t>
            </a:r>
            <a:r>
              <a:rPr spc="-10"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c</a:t>
            </a:r>
            <a:r>
              <a:rPr spc="-5" dirty="0"/>
              <a:t>h</a:t>
            </a:r>
            <a:r>
              <a:rPr spc="-15" dirty="0"/>
              <a:t>a</a:t>
            </a:r>
            <a:r>
              <a:rPr spc="-5" dirty="0"/>
              <a:t>ll</a:t>
            </a:r>
            <a:r>
              <a:rPr spc="5" dirty="0"/>
              <a:t>e</a:t>
            </a:r>
            <a:r>
              <a:rPr spc="-20" dirty="0"/>
              <a:t>n</a:t>
            </a:r>
            <a:r>
              <a:rPr spc="-30" dirty="0"/>
              <a:t>g</a:t>
            </a:r>
            <a:r>
              <a:rPr spc="-10" dirty="0"/>
              <a:t>es</a:t>
            </a:r>
            <a:r>
              <a:rPr spc="-40" dirty="0"/>
              <a:t> 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dirty="0">
                <a:latin typeface="Calibri"/>
                <a:cs typeface="Calibri"/>
              </a:rPr>
              <a:t>f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t</a:t>
            </a:r>
            <a:r>
              <a:rPr b="0" spc="-10" dirty="0">
                <a:latin typeface="Calibri"/>
                <a:cs typeface="Calibri"/>
              </a:rPr>
              <a:t>he</a:t>
            </a:r>
            <a:r>
              <a:rPr b="0" spc="-5" dirty="0">
                <a:latin typeface="Calibri"/>
                <a:cs typeface="Calibri"/>
              </a:rPr>
              <a:t> i</a:t>
            </a:r>
            <a:r>
              <a:rPr b="0" spc="-10" dirty="0">
                <a:latin typeface="Calibri"/>
                <a:cs typeface="Calibri"/>
              </a:rPr>
              <a:t>n</a:t>
            </a:r>
            <a:r>
              <a:rPr b="0" spc="-40" dirty="0">
                <a:latin typeface="Calibri"/>
                <a:cs typeface="Calibri"/>
              </a:rPr>
              <a:t>t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-15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at</a:t>
            </a:r>
            <a:r>
              <a:rPr b="0" spc="-5" dirty="0">
                <a:latin typeface="Calibri"/>
                <a:cs typeface="Calibri"/>
              </a:rPr>
              <a:t>io</a:t>
            </a:r>
            <a:r>
              <a:rPr b="0" dirty="0">
                <a:latin typeface="Calibri"/>
                <a:cs typeface="Calibri"/>
              </a:rPr>
              <a:t>nal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mar</a:t>
            </a:r>
            <a:r>
              <a:rPr b="0" spc="-75" dirty="0">
                <a:latin typeface="Calibri"/>
                <a:cs typeface="Calibri"/>
              </a:rPr>
              <a:t>k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-1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p</a:t>
            </a:r>
            <a:r>
              <a:rPr b="0" spc="-5" dirty="0">
                <a:latin typeface="Calibri"/>
                <a:cs typeface="Calibri"/>
              </a:rPr>
              <a:t>l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spc="-20" dirty="0">
                <a:latin typeface="Calibri"/>
                <a:cs typeface="Calibri"/>
              </a:rPr>
              <a:t>c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-135" dirty="0">
                <a:latin typeface="Calibri"/>
                <a:cs typeface="Calibri"/>
              </a:rPr>
              <a:t>.</a:t>
            </a:r>
            <a:r>
              <a:rPr b="0" dirty="0">
                <a:latin typeface="Calibri"/>
                <a:cs typeface="Calibri"/>
              </a:rPr>
              <a:t>”</a:t>
            </a:r>
          </a:p>
          <a:p>
            <a:pPr marL="71755">
              <a:lnSpc>
                <a:spcPct val="100000"/>
              </a:lnSpc>
            </a:pP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-</a:t>
            </a:r>
            <a:r>
              <a:rPr b="0" i="1" spc="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4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dw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ar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b="0" i="1" spc="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B</a:t>
            </a:r>
            <a:r>
              <a:rPr b="0" dirty="0">
                <a:solidFill>
                  <a:srgbClr val="333399"/>
                </a:solidFill>
                <a:latin typeface="Calibri"/>
                <a:cs typeface="Calibri"/>
              </a:rPr>
              <a:t>.</a:t>
            </a:r>
            <a:r>
              <a:rPr b="0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20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u</a:t>
            </a:r>
            <a:r>
              <a:rPr b="0" i="1" spc="-30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b="0" i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10" dirty="0">
                <a:solidFill>
                  <a:srgbClr val="333399"/>
                </a:solidFill>
                <a:latin typeface="Calibri"/>
                <a:cs typeface="Calibri"/>
              </a:rPr>
              <a:t>J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b="0" dirty="0">
                <a:solidFill>
                  <a:srgbClr val="333399"/>
                </a:solidFill>
                <a:latin typeface="Calibri"/>
                <a:cs typeface="Calibri"/>
              </a:rPr>
              <a:t>.</a:t>
            </a:r>
            <a:r>
              <a:rPr b="0" spc="-5" dirty="0">
                <a:solidFill>
                  <a:srgbClr val="333399"/>
                </a:solidFill>
                <a:latin typeface="Calibri"/>
                <a:cs typeface="Calibri"/>
              </a:rPr>
              <a:t>,</a:t>
            </a:r>
            <a:r>
              <a:rPr b="0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Chai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m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b="0" i="1" spc="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an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d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b="0" i="1" spc="-3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b="0" spc="-5" dirty="0">
                <a:solidFill>
                  <a:srgbClr val="333399"/>
                </a:solidFill>
                <a:latin typeface="Calibri"/>
                <a:cs typeface="Calibri"/>
              </a:rPr>
              <a:t>,</a:t>
            </a:r>
            <a:r>
              <a:rPr b="0" spc="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  <a:r>
              <a:rPr b="0" i="1" spc="-40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b="0" i="1" spc="-30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b="0" i="1" spc="-1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b="0" i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25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ar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m</a:t>
            </a:r>
            <a:r>
              <a:rPr b="0" i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Ins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ur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an</a:t>
            </a:r>
            <a:r>
              <a:rPr b="0" i="1" spc="-20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b="0" i="1" spc="-1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b="0" i="1" spc="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Co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m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pani</a:t>
            </a:r>
            <a:r>
              <a:rPr b="0" i="1" spc="-1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s</a:t>
            </a:r>
          </a:p>
          <a:p>
            <a:pPr marL="19685" marR="244475" indent="-635">
              <a:lnSpc>
                <a:spcPct val="100000"/>
              </a:lnSpc>
              <a:spcBef>
                <a:spcPts val="1460"/>
              </a:spcBef>
            </a:pPr>
            <a:r>
              <a:rPr b="0" spc="-155" dirty="0">
                <a:latin typeface="Calibri"/>
                <a:cs typeface="Calibri"/>
              </a:rPr>
              <a:t>“</a:t>
            </a:r>
            <a:r>
              <a:rPr b="0" spc="-15" dirty="0">
                <a:latin typeface="Calibri"/>
                <a:cs typeface="Calibri"/>
              </a:rPr>
              <a:t>Amer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30" dirty="0">
                <a:latin typeface="Calibri"/>
                <a:cs typeface="Calibri"/>
              </a:rPr>
              <a:t>c</a:t>
            </a:r>
            <a:r>
              <a:rPr b="0" dirty="0">
                <a:latin typeface="Calibri"/>
                <a:cs typeface="Calibri"/>
              </a:rPr>
              <a:t>a n</a:t>
            </a:r>
            <a:r>
              <a:rPr b="0" spc="-10" dirty="0">
                <a:latin typeface="Calibri"/>
                <a:cs typeface="Calibri"/>
              </a:rPr>
              <a:t>ee</a:t>
            </a:r>
            <a:r>
              <a:rPr b="0" dirty="0">
                <a:latin typeface="Calibri"/>
                <a:cs typeface="Calibri"/>
              </a:rPr>
              <a:t>ds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o </a:t>
            </a:r>
            <a:r>
              <a:rPr spc="-30" dirty="0"/>
              <a:t>r</a:t>
            </a:r>
            <a:r>
              <a:rPr spc="5" dirty="0"/>
              <a:t>e</a:t>
            </a:r>
            <a:r>
              <a:rPr spc="-5" dirty="0"/>
              <a:t>ma</a:t>
            </a:r>
            <a:r>
              <a:rPr spc="-10" dirty="0"/>
              <a:t>in</a:t>
            </a:r>
            <a:r>
              <a:rPr spc="-5" dirty="0"/>
              <a:t> g</a:t>
            </a:r>
            <a:r>
              <a:rPr spc="-10" dirty="0"/>
              <a:t>lo</a:t>
            </a:r>
            <a:r>
              <a:rPr spc="-5" dirty="0"/>
              <a:t>b</a:t>
            </a:r>
            <a:r>
              <a:rPr spc="-15" dirty="0"/>
              <a:t>a</a:t>
            </a:r>
            <a:r>
              <a:rPr spc="-5" dirty="0"/>
              <a:t>l</a:t>
            </a:r>
            <a:r>
              <a:rPr spc="-15" dirty="0"/>
              <a:t>l</a:t>
            </a:r>
            <a:r>
              <a:rPr spc="-10" dirty="0"/>
              <a:t>y</a:t>
            </a:r>
            <a:r>
              <a:rPr spc="-40" dirty="0"/>
              <a:t> </a:t>
            </a:r>
            <a:r>
              <a:rPr spc="-10" dirty="0"/>
              <a:t>co</a:t>
            </a:r>
            <a:r>
              <a:rPr spc="-5" dirty="0"/>
              <a:t>m</a:t>
            </a:r>
            <a:r>
              <a:rPr spc="5" dirty="0"/>
              <a:t>p</a:t>
            </a:r>
            <a:r>
              <a:rPr spc="-10" dirty="0"/>
              <a:t>etiti</a:t>
            </a:r>
            <a:r>
              <a:rPr spc="-25" dirty="0"/>
              <a:t>v</a:t>
            </a:r>
            <a:r>
              <a:rPr spc="-15" dirty="0"/>
              <a:t>e</a:t>
            </a:r>
            <a:r>
              <a:rPr b="0" dirty="0">
                <a:latin typeface="Calibri"/>
                <a:cs typeface="Calibri"/>
              </a:rPr>
              <a:t>. 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h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dirty="0">
                <a:latin typeface="Calibri"/>
                <a:cs typeface="Calibri"/>
              </a:rPr>
              <a:t>s </a:t>
            </a:r>
            <a:r>
              <a:rPr spc="-15" dirty="0"/>
              <a:t>v</a:t>
            </a:r>
            <a:r>
              <a:rPr spc="-10" dirty="0"/>
              <a:t>ol</a:t>
            </a:r>
            <a:r>
              <a:rPr spc="-5" dirty="0"/>
              <a:t>u</a:t>
            </a:r>
            <a:r>
              <a:rPr spc="-20" dirty="0"/>
              <a:t>n</a:t>
            </a:r>
            <a:r>
              <a:rPr spc="-35" dirty="0"/>
              <a:t>t</a:t>
            </a:r>
            <a:r>
              <a:rPr spc="-15" dirty="0"/>
              <a:t>a</a:t>
            </a:r>
            <a:r>
              <a:rPr spc="5" dirty="0"/>
              <a:t>r</a:t>
            </a:r>
            <a:r>
              <a:rPr spc="-10" dirty="0"/>
              <a:t>y</a:t>
            </a:r>
            <a:r>
              <a:rPr spc="-35" dirty="0"/>
              <a:t> s</a:t>
            </a:r>
            <a:r>
              <a:rPr spc="-25" dirty="0"/>
              <a:t>ta</a:t>
            </a:r>
            <a:r>
              <a:rPr spc="-35" dirty="0"/>
              <a:t>t</a:t>
            </a:r>
            <a:r>
              <a:rPr dirty="0"/>
              <a:t>e</a:t>
            </a:r>
            <a:r>
              <a:rPr b="0" dirty="0">
                <a:latin typeface="Calibri"/>
                <a:cs typeface="Calibri"/>
              </a:rPr>
              <a:t>-</a:t>
            </a:r>
            <a:r>
              <a:rPr spc="-5" dirty="0"/>
              <a:t>l</a:t>
            </a:r>
            <a:r>
              <a:rPr spc="5" dirty="0"/>
              <a:t>e</a:t>
            </a:r>
            <a:r>
              <a:rPr spc="-15" dirty="0"/>
              <a:t>a</a:t>
            </a:r>
            <a:r>
              <a:rPr spc="-10" dirty="0"/>
              <a:t>d</a:t>
            </a:r>
            <a:r>
              <a:rPr spc="-45" dirty="0"/>
              <a:t> </a:t>
            </a:r>
            <a:r>
              <a:rPr spc="-10" dirty="0"/>
              <a:t>ef</a:t>
            </a:r>
            <a:r>
              <a:rPr spc="-30" dirty="0"/>
              <a:t>f</a:t>
            </a:r>
            <a:r>
              <a:rPr spc="-10" dirty="0"/>
              <a:t>o</a:t>
            </a:r>
            <a:r>
              <a:rPr spc="-5" dirty="0"/>
              <a:t>r</a:t>
            </a:r>
            <a:r>
              <a:rPr spc="-10" dirty="0"/>
              <a:t>t</a:t>
            </a:r>
            <a:r>
              <a:rPr dirty="0"/>
              <a:t> </a:t>
            </a:r>
            <a:r>
              <a:rPr b="0" spc="-20" dirty="0">
                <a:latin typeface="Calibri"/>
                <a:cs typeface="Calibri"/>
              </a:rPr>
              <a:t>w</a:t>
            </a:r>
            <a:r>
              <a:rPr b="0" spc="-5" dirty="0">
                <a:latin typeface="Calibri"/>
                <a:cs typeface="Calibri"/>
              </a:rPr>
              <a:t>il</a:t>
            </a:r>
            <a:r>
              <a:rPr b="0" dirty="0">
                <a:latin typeface="Calibri"/>
                <a:cs typeface="Calibri"/>
              </a:rPr>
              <a:t>l h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-5" dirty="0">
                <a:latin typeface="Calibri"/>
                <a:cs typeface="Calibri"/>
              </a:rPr>
              <a:t>l</a:t>
            </a:r>
            <a:r>
              <a:rPr b="0" dirty="0">
                <a:latin typeface="Calibri"/>
                <a:cs typeface="Calibri"/>
              </a:rPr>
              <a:t>p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dirty="0">
                <a:latin typeface="Calibri"/>
                <a:cs typeface="Calibri"/>
              </a:rPr>
              <a:t>nsu</a:t>
            </a:r>
            <a:r>
              <a:rPr b="0" spc="-40" dirty="0">
                <a:latin typeface="Calibri"/>
                <a:cs typeface="Calibri"/>
              </a:rPr>
              <a:t>r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h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5" dirty="0">
                <a:latin typeface="Calibri"/>
                <a:cs typeface="Calibri"/>
              </a:rPr>
              <a:t>l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1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ud</a:t>
            </a:r>
            <a:r>
              <a:rPr b="0" spc="-10" dirty="0">
                <a:latin typeface="Calibri"/>
                <a:cs typeface="Calibri"/>
              </a:rPr>
              <a:t>en</a:t>
            </a:r>
            <a:r>
              <a:rPr b="0" spc="-1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c</a:t>
            </a:r>
            <a:r>
              <a:rPr b="0" dirty="0">
                <a:latin typeface="Calibri"/>
                <a:cs typeface="Calibri"/>
              </a:rPr>
              <a:t>an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spc="-30" dirty="0"/>
              <a:t>r</a:t>
            </a:r>
            <a:r>
              <a:rPr spc="5" dirty="0"/>
              <a:t>e</a:t>
            </a:r>
            <a:r>
              <a:rPr dirty="0"/>
              <a:t>c</a:t>
            </a:r>
            <a:r>
              <a:rPr spc="5" dirty="0"/>
              <a:t>e</a:t>
            </a:r>
            <a:r>
              <a:rPr spc="-5" dirty="0"/>
              <a:t>i</a:t>
            </a:r>
            <a:r>
              <a:rPr spc="-25" dirty="0"/>
              <a:t>v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45" dirty="0"/>
              <a:t> </a:t>
            </a:r>
            <a:r>
              <a:rPr spc="-10" dirty="0"/>
              <a:t>coll</a:t>
            </a:r>
            <a:r>
              <a:rPr spc="5" dirty="0"/>
              <a:t>e</a:t>
            </a:r>
            <a:r>
              <a:rPr spc="-30" dirty="0"/>
              <a:t>g</a:t>
            </a:r>
            <a:r>
              <a:rPr dirty="0"/>
              <a:t>e</a:t>
            </a:r>
            <a:r>
              <a:rPr spc="-30" dirty="0"/>
              <a:t> </a:t>
            </a:r>
            <a:r>
              <a:rPr spc="-15" dirty="0"/>
              <a:t>a</a:t>
            </a:r>
            <a:r>
              <a:rPr spc="-5" dirty="0"/>
              <a:t>n</a:t>
            </a:r>
            <a:r>
              <a:rPr spc="-10" dirty="0"/>
              <a:t>d c</a:t>
            </a:r>
            <a:r>
              <a:rPr spc="-15" dirty="0"/>
              <a:t>a</a:t>
            </a:r>
            <a:r>
              <a:rPr spc="-30" dirty="0"/>
              <a:t>r</a:t>
            </a:r>
            <a:r>
              <a:rPr spc="5" dirty="0"/>
              <a:t>ee</a:t>
            </a:r>
            <a:r>
              <a:rPr dirty="0"/>
              <a:t>r</a:t>
            </a:r>
            <a:r>
              <a:rPr spc="-30" dirty="0"/>
              <a:t> r</a:t>
            </a:r>
            <a:r>
              <a:rPr spc="5" dirty="0"/>
              <a:t>e</a:t>
            </a:r>
            <a:r>
              <a:rPr spc="-15" dirty="0"/>
              <a:t>a</a:t>
            </a:r>
            <a:r>
              <a:rPr spc="-5" dirty="0"/>
              <a:t>d</a:t>
            </a:r>
            <a:r>
              <a:rPr spc="-15" dirty="0"/>
              <a:t>y</a:t>
            </a:r>
            <a:r>
              <a:rPr b="0" spc="-5" dirty="0">
                <a:latin typeface="Calibri"/>
                <a:cs typeface="Calibri"/>
              </a:rPr>
              <a:t>, </a:t>
            </a:r>
            <a:r>
              <a:rPr spc="-25" dirty="0"/>
              <a:t>w</a:t>
            </a:r>
            <a:r>
              <a:rPr spc="-10" dirty="0"/>
              <a:t>o</a:t>
            </a:r>
            <a:r>
              <a:rPr spc="-5" dirty="0"/>
              <a:t>rld</a:t>
            </a:r>
            <a:r>
              <a:rPr b="0" dirty="0">
                <a:latin typeface="Calibri"/>
                <a:cs typeface="Calibri"/>
              </a:rPr>
              <a:t>-</a:t>
            </a:r>
            <a:r>
              <a:rPr spc="-10" dirty="0"/>
              <a:t>c</a:t>
            </a:r>
            <a:r>
              <a:rPr spc="-5" dirty="0"/>
              <a:t>l</a:t>
            </a:r>
            <a:r>
              <a:rPr spc="-25" dirty="0"/>
              <a:t>a</a:t>
            </a:r>
            <a:r>
              <a:rPr spc="-10" dirty="0"/>
              <a:t>ss</a:t>
            </a:r>
            <a:r>
              <a:rPr spc="-5" dirty="0"/>
              <a:t> </a:t>
            </a:r>
            <a:r>
              <a:rPr spc="5" dirty="0"/>
              <a:t>e</a:t>
            </a:r>
            <a:r>
              <a:rPr spc="-5" dirty="0"/>
              <a:t>du</a:t>
            </a:r>
            <a:r>
              <a:rPr spc="-20" dirty="0"/>
              <a:t>c</a:t>
            </a:r>
            <a:r>
              <a:rPr spc="-25" dirty="0"/>
              <a:t>a</a:t>
            </a:r>
            <a:r>
              <a:rPr spc="-10" dirty="0"/>
              <a:t>t</a:t>
            </a:r>
            <a:r>
              <a:rPr spc="-20" dirty="0"/>
              <a:t>io</a:t>
            </a:r>
            <a:r>
              <a:rPr spc="-10" dirty="0"/>
              <a:t>n</a:t>
            </a:r>
            <a:r>
              <a:rPr spc="-30" dirty="0"/>
              <a:t> </a:t>
            </a:r>
            <a:r>
              <a:rPr b="0" spc="-1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h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-10" dirty="0">
                <a:latin typeface="Calibri"/>
                <a:cs typeface="Calibri"/>
              </a:rPr>
              <a:t>y</a:t>
            </a:r>
            <a:r>
              <a:rPr b="0" dirty="0">
                <a:latin typeface="Calibri"/>
                <a:cs typeface="Calibri"/>
              </a:rPr>
              <a:t> d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dirty="0">
                <a:latin typeface="Calibri"/>
                <a:cs typeface="Calibri"/>
              </a:rPr>
              <a:t>s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-5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v</a:t>
            </a:r>
            <a:r>
              <a:rPr b="0" spc="-10" dirty="0">
                <a:latin typeface="Calibri"/>
                <a:cs typeface="Calibri"/>
              </a:rPr>
              <a:t>e,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no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m</a:t>
            </a:r>
            <a:r>
              <a:rPr b="0" spc="-25" dirty="0">
                <a:latin typeface="Calibri"/>
                <a:cs typeface="Calibri"/>
              </a:rPr>
              <a:t>a</a:t>
            </a:r>
            <a:r>
              <a:rPr b="0" spc="-40" dirty="0">
                <a:latin typeface="Calibri"/>
                <a:cs typeface="Calibri"/>
              </a:rPr>
              <a:t>tt</a:t>
            </a:r>
            <a:r>
              <a:rPr b="0" spc="-10" dirty="0">
                <a:latin typeface="Calibri"/>
                <a:cs typeface="Calibri"/>
              </a:rPr>
              <a:t>er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w</a:t>
            </a:r>
            <a:r>
              <a:rPr b="0" dirty="0">
                <a:latin typeface="Calibri"/>
                <a:cs typeface="Calibri"/>
              </a:rPr>
              <a:t>h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-40" dirty="0">
                <a:latin typeface="Calibri"/>
                <a:cs typeface="Calibri"/>
              </a:rPr>
              <a:t>r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h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-10" dirty="0">
                <a:latin typeface="Calibri"/>
                <a:cs typeface="Calibri"/>
              </a:rPr>
              <a:t>y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li</a:t>
            </a:r>
            <a:r>
              <a:rPr b="0" spc="-20" dirty="0">
                <a:latin typeface="Calibri"/>
                <a:cs typeface="Calibri"/>
              </a:rPr>
              <a:t>v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-135" dirty="0">
                <a:latin typeface="Calibri"/>
                <a:cs typeface="Calibri"/>
              </a:rPr>
              <a:t>.</a:t>
            </a:r>
            <a:r>
              <a:rPr b="0" dirty="0">
                <a:latin typeface="Calibri"/>
                <a:cs typeface="Calibri"/>
              </a:rPr>
              <a:t>”</a:t>
            </a:r>
          </a:p>
          <a:p>
            <a:pPr marL="142240" indent="-121920">
              <a:lnSpc>
                <a:spcPct val="100000"/>
              </a:lnSpc>
              <a:buClr>
                <a:srgbClr val="333399"/>
              </a:buClr>
              <a:buFont typeface="Calibri"/>
              <a:buChar char="-"/>
              <a:tabLst>
                <a:tab pos="142875" algn="l"/>
              </a:tabLst>
            </a:pP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ra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g</a:t>
            </a:r>
            <a:r>
              <a:rPr b="0" i="1" spc="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Ba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rr</a:t>
            </a:r>
            <a:r>
              <a:rPr b="0" i="1" spc="-2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b="0" i="1" spc="-25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b="0" spc="-5" dirty="0">
                <a:solidFill>
                  <a:srgbClr val="333399"/>
                </a:solidFill>
                <a:latin typeface="Calibri"/>
                <a:cs typeface="Calibri"/>
              </a:rPr>
              <a:t>, </a:t>
            </a:r>
            <a:r>
              <a:rPr b="0" i="1" spc="-25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m</a:t>
            </a:r>
            <a:r>
              <a:rPr b="0" i="1" spc="-10" dirty="0">
                <a:solidFill>
                  <a:srgbClr val="333399"/>
                </a:solidFill>
                <a:latin typeface="Calibri"/>
                <a:cs typeface="Calibri"/>
              </a:rPr>
              <a:t>er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 C</a:t>
            </a:r>
            <a:r>
              <a:rPr b="0" i="1" spc="-3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 an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b="0" i="1" spc="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Chai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r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m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b="0" i="1" spc="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b="0" i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th</a:t>
            </a:r>
            <a:r>
              <a:rPr b="0" i="1" spc="-1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b="0" i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Bo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ar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b="0" spc="-5" dirty="0">
                <a:solidFill>
                  <a:srgbClr val="333399"/>
                </a:solidFill>
                <a:latin typeface="Calibri"/>
                <a:cs typeface="Calibri"/>
              </a:rPr>
              <a:t>,</a:t>
            </a:r>
            <a:r>
              <a:rPr b="0" spc="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I</a:t>
            </a:r>
            <a:r>
              <a:rPr b="0" i="1" spc="-15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b="0" i="1" spc="-40" dirty="0">
                <a:solidFill>
                  <a:srgbClr val="333399"/>
                </a:solidFill>
                <a:latin typeface="Calibri"/>
                <a:cs typeface="Calibri"/>
              </a:rPr>
              <a:t>t</a:t>
            </a:r>
            <a:r>
              <a:rPr b="0" i="1" spc="-10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b="0" i="1" dirty="0">
                <a:solidFill>
                  <a:srgbClr val="333399"/>
                </a:solidFill>
                <a:latin typeface="Calibri"/>
                <a:cs typeface="Calibri"/>
              </a:rPr>
              <a:t>l</a:t>
            </a:r>
            <a:r>
              <a:rPr b="0" i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b="0" i="1" spc="-5" dirty="0" smtClean="0">
                <a:solidFill>
                  <a:srgbClr val="333399"/>
                </a:solidFill>
                <a:latin typeface="Calibri"/>
                <a:cs typeface="Calibri"/>
              </a:rPr>
              <a:t>Co</a:t>
            </a:r>
            <a:r>
              <a:rPr b="0" i="1" spc="-15" dirty="0" smtClean="0">
                <a:solidFill>
                  <a:srgbClr val="333399"/>
                </a:solidFill>
                <a:latin typeface="Calibri"/>
                <a:cs typeface="Calibri"/>
              </a:rPr>
              <a:t>rp</a:t>
            </a:r>
            <a:r>
              <a:rPr b="0" i="1" spc="-5" dirty="0" smtClean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b="0" i="1" spc="-15" dirty="0" smtClean="0">
                <a:solidFill>
                  <a:srgbClr val="333399"/>
                </a:solidFill>
                <a:latin typeface="Calibri"/>
                <a:cs typeface="Calibri"/>
              </a:rPr>
              <a:t>rat</a:t>
            </a:r>
            <a:r>
              <a:rPr b="0" i="1" spc="-5" dirty="0" smtClean="0">
                <a:solidFill>
                  <a:srgbClr val="333399"/>
                </a:solidFill>
                <a:latin typeface="Calibri"/>
                <a:cs typeface="Calibri"/>
              </a:rPr>
              <a:t>io</a:t>
            </a:r>
            <a:r>
              <a:rPr b="0" i="1" dirty="0" smtClean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endParaRPr b="0" i="1" dirty="0">
              <a:solidFill>
                <a:srgbClr val="33339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546352"/>
            <a:ext cx="5073015" cy="431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9642"/>
              <a:buFont typeface="Calibri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lvin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ills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9642"/>
              <a:buFont typeface="Calibri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ers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9642"/>
              <a:buFont typeface="Calibri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Abili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ly</a:t>
            </a:r>
            <a:r>
              <a:rPr sz="2800" spc="-15" dirty="0">
                <a:latin typeface="Calibri"/>
                <a:cs typeface="Calibri"/>
              </a:rPr>
              <a:t>ze</a:t>
            </a:r>
            <a:r>
              <a:rPr sz="2800" spc="-20" dirty="0">
                <a:latin typeface="Calibri"/>
                <a:cs typeface="Calibri"/>
              </a:rPr>
              <a:t>/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ret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ta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9642"/>
              <a:buFont typeface="Calibri"/>
              <a:buChar char="•"/>
              <a:tabLst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mm</a:t>
            </a:r>
            <a:r>
              <a:rPr sz="2800" spc="-20" dirty="0">
                <a:latin typeface="Calibri"/>
                <a:cs typeface="Calibri"/>
              </a:rPr>
              <a:t>uni</a:t>
            </a:r>
            <a:r>
              <a:rPr sz="2800" spc="-10" dirty="0">
                <a:latin typeface="Calibri"/>
                <a:cs typeface="Calibri"/>
              </a:rPr>
              <a:t>cat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ills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9642"/>
              <a:buFont typeface="Calibri"/>
              <a:buChar char="•"/>
              <a:tabLst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ot</a:t>
            </a:r>
            <a:r>
              <a:rPr sz="2800" spc="-20" dirty="0">
                <a:latin typeface="Calibri"/>
                <a:cs typeface="Calibri"/>
              </a:rPr>
              <a:t>iv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9642"/>
              <a:buFont typeface="Calibri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Sel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-St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rter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9642"/>
              <a:buFont typeface="Calibri"/>
              <a:buChar char="•"/>
              <a:tabLst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Wr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tten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mm</a:t>
            </a:r>
            <a:r>
              <a:rPr sz="2800" spc="-20" dirty="0">
                <a:latin typeface="Calibri"/>
                <a:cs typeface="Calibri"/>
              </a:rPr>
              <a:t>uni</a:t>
            </a:r>
            <a:r>
              <a:rPr sz="2800" spc="-10" dirty="0">
                <a:latin typeface="Calibri"/>
                <a:cs typeface="Calibri"/>
              </a:rPr>
              <a:t>cat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ills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9642"/>
              <a:buFont typeface="Calibri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Jo</a:t>
            </a:r>
            <a:r>
              <a:rPr sz="2800" spc="-20" dirty="0">
                <a:latin typeface="Calibri"/>
                <a:cs typeface="Calibri"/>
              </a:rPr>
              <a:t>b-Sp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ills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9642"/>
              <a:buFont typeface="Calibri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work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ud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119642"/>
              <a:buFont typeface="Calibri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iv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hin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7904" y="3964304"/>
            <a:ext cx="2666997" cy="213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52400"/>
            <a:ext cx="8686800" cy="1295400"/>
          </a:xfrm>
          <a:custGeom>
            <a:avLst/>
            <a:gdLst/>
            <a:ahLst/>
            <a:cxnLst/>
            <a:rect l="l" t="t" r="r" b="b"/>
            <a:pathLst>
              <a:path w="8686800" h="1295400">
                <a:moveTo>
                  <a:pt x="0" y="0"/>
                </a:moveTo>
                <a:lnTo>
                  <a:pt x="8686800" y="0"/>
                </a:lnTo>
                <a:lnTo>
                  <a:pt x="868680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0144" y="288036"/>
            <a:ext cx="854963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391794"/>
            <a:ext cx="8229600" cy="827406"/>
          </a:xfrm>
          <a:prstGeom prst="rect">
            <a:avLst/>
          </a:prstGeom>
        </p:spPr>
        <p:txBody>
          <a:bodyPr vert="horz" wrap="square" lIns="0" tIns="270764" rIns="0" bIns="0" rtlCol="0">
            <a:spAutoFit/>
          </a:bodyPr>
          <a:lstStyle/>
          <a:p>
            <a:pPr marL="393700" algn="ctr">
              <a:lnSpc>
                <a:spcPct val="100000"/>
              </a:lnSpc>
            </a:pP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Wh</a:t>
            </a:r>
            <a:r>
              <a:rPr b="0" spc="-40" dirty="0">
                <a:solidFill>
                  <a:srgbClr val="660066"/>
                </a:solidFill>
                <a:latin typeface="Calibri"/>
                <a:cs typeface="Calibri"/>
              </a:rPr>
              <a:t>a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t</a:t>
            </a:r>
            <a:r>
              <a:rPr b="0" spc="-1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Do</a:t>
            </a:r>
            <a:r>
              <a:rPr b="0" spc="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660066"/>
                </a:solidFill>
                <a:latin typeface="Calibri"/>
                <a:cs typeface="Calibri"/>
              </a:rPr>
              <a:t>Em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p</a:t>
            </a:r>
            <a:r>
              <a:rPr b="0" spc="-5" dirty="0">
                <a:solidFill>
                  <a:srgbClr val="660066"/>
                </a:solidFill>
                <a:latin typeface="Calibri"/>
                <a:cs typeface="Calibri"/>
              </a:rPr>
              <a:t>l</a:t>
            </a:r>
            <a:r>
              <a:rPr b="0" spc="-20" dirty="0">
                <a:solidFill>
                  <a:srgbClr val="660066"/>
                </a:solidFill>
                <a:latin typeface="Calibri"/>
                <a:cs typeface="Calibri"/>
              </a:rPr>
              <a:t>o</a:t>
            </a:r>
            <a:r>
              <a:rPr b="0" spc="-55" dirty="0">
                <a:solidFill>
                  <a:srgbClr val="660066"/>
                </a:solidFill>
                <a:latin typeface="Calibri"/>
                <a:cs typeface="Calibri"/>
              </a:rPr>
              <a:t>y</a:t>
            </a:r>
            <a:r>
              <a:rPr b="0" spc="-20" dirty="0">
                <a:solidFill>
                  <a:srgbClr val="660066"/>
                </a:solidFill>
                <a:latin typeface="Calibri"/>
                <a:cs typeface="Calibri"/>
              </a:rPr>
              <a:t>e</a:t>
            </a:r>
            <a:r>
              <a:rPr b="0" spc="-95" dirty="0">
                <a:solidFill>
                  <a:srgbClr val="660066"/>
                </a:solidFill>
                <a:latin typeface="Calibri"/>
                <a:cs typeface="Calibri"/>
              </a:rPr>
              <a:t>r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s</a:t>
            </a:r>
            <a:r>
              <a:rPr b="0" spc="-2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b="0" spc="-150" dirty="0">
                <a:solidFill>
                  <a:srgbClr val="660066"/>
                </a:solidFill>
                <a:latin typeface="Calibri"/>
                <a:cs typeface="Calibri"/>
              </a:rPr>
              <a:t>W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a</a:t>
            </a:r>
            <a:r>
              <a:rPr b="0" spc="-35" dirty="0">
                <a:solidFill>
                  <a:srgbClr val="660066"/>
                </a:solidFill>
                <a:latin typeface="Calibri"/>
                <a:cs typeface="Calibri"/>
              </a:rPr>
              <a:t>n</a:t>
            </a:r>
            <a:r>
              <a:rPr b="0" dirty="0">
                <a:solidFill>
                  <a:srgbClr val="660066"/>
                </a:solidFill>
                <a:latin typeface="Calibri"/>
                <a:cs typeface="Calibri"/>
              </a:rPr>
              <a:t>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076700"/>
            <a:ext cx="1979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5923" name="Object 3"/>
          <p:cNvGraphicFramePr>
            <a:graphicFrameLocks noChangeAspect="1"/>
          </p:cNvGraphicFramePr>
          <p:nvPr/>
        </p:nvGraphicFramePr>
        <p:xfrm>
          <a:off x="0" y="3970338"/>
          <a:ext cx="21336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Acrobat Document" r:id="rId4" imgW="5310000" imgH="2216160" progId="AcroExch.Document.7">
                  <p:embed/>
                </p:oleObj>
              </mc:Choice>
              <mc:Fallback>
                <p:oleObj name="Acrobat Document" r:id="rId4" imgW="5310000" imgH="22161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70338"/>
                        <a:ext cx="21336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597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048000"/>
            <a:ext cx="914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5925" name="Object 5"/>
          <p:cNvGraphicFramePr>
            <a:graphicFrameLocks noChangeAspect="1"/>
          </p:cNvGraphicFramePr>
          <p:nvPr/>
        </p:nvGraphicFramePr>
        <p:xfrm>
          <a:off x="3048000" y="2930525"/>
          <a:ext cx="16002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Photo Editor Photo" r:id="rId7" imgW="5401429" imgH="4963218" progId="">
                  <p:embed/>
                </p:oleObj>
              </mc:Choice>
              <mc:Fallback>
                <p:oleObj name="Photo Editor Photo" r:id="rId7" imgW="5401429" imgH="49632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30525"/>
                        <a:ext cx="16002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5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75563" y="2057400"/>
            <a:ext cx="1316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75" name="Picture 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0200" y="12192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5928" name="Object 8"/>
          <p:cNvGraphicFramePr>
            <a:graphicFrameLocks noChangeAspect="1"/>
          </p:cNvGraphicFramePr>
          <p:nvPr/>
        </p:nvGraphicFramePr>
        <p:xfrm>
          <a:off x="7772400" y="4906963"/>
          <a:ext cx="12954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Photo Editor Photo" r:id="rId11" imgW="8764223" imgH="3400900" progId="">
                  <p:embed/>
                </p:oleObj>
              </mc:Choice>
              <mc:Fallback>
                <p:oleObj name="Photo Editor Photo" r:id="rId11" imgW="8764223" imgH="3400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906963"/>
                        <a:ext cx="12954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5976" name="Picture 9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2438400"/>
            <a:ext cx="1066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77" name="Picture 10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71600" y="2438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78" name="Picture 11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72200" y="5715000"/>
            <a:ext cx="990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79" name="Picture 12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8200" y="1295400"/>
            <a:ext cx="1066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80" name="Picture 13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77000" y="4953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81" name="Picture 14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6200" y="1295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82" name="Picture 15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05400" y="4953000"/>
            <a:ext cx="1219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83" name="Picture 16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2400" y="3276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84" name="Picture 17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267200" y="3124200"/>
            <a:ext cx="1371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85" name="Picture 18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648200" y="2514600"/>
            <a:ext cx="160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86" name="Picture 19"/>
          <p:cNvPicPr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029200" y="5791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87" name="Picture 20" descr="Davis_logo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286000" y="2371725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5942" name="Object 22"/>
          <p:cNvGraphicFramePr>
            <a:graphicFrameLocks noChangeAspect="1"/>
          </p:cNvGraphicFramePr>
          <p:nvPr/>
        </p:nvGraphicFramePr>
        <p:xfrm>
          <a:off x="7162800" y="5938838"/>
          <a:ext cx="19050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name="Photo Editor Photo" r:id="rId25" imgW="3801006" imgH="457143" progId="">
                  <p:embed/>
                </p:oleObj>
              </mc:Choice>
              <mc:Fallback>
                <p:oleObj name="Photo Editor Photo" r:id="rId25" imgW="3801006" imgH="4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938838"/>
                        <a:ext cx="1905000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3" name="Object 23"/>
          <p:cNvGraphicFramePr>
            <a:graphicFrameLocks noChangeAspect="1"/>
          </p:cNvGraphicFramePr>
          <p:nvPr/>
        </p:nvGraphicFramePr>
        <p:xfrm>
          <a:off x="2133600" y="4932363"/>
          <a:ext cx="1524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Photo Editor Photo" r:id="rId27" imgW="5714286" imgH="1533739" progId="">
                  <p:embed/>
                </p:oleObj>
              </mc:Choice>
              <mc:Fallback>
                <p:oleObj name="Photo Editor Photo" r:id="rId27" imgW="5714286" imgH="15337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932363"/>
                        <a:ext cx="15240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4" name="Object 24"/>
          <p:cNvGraphicFramePr>
            <a:graphicFrameLocks noChangeAspect="1"/>
          </p:cNvGraphicFramePr>
          <p:nvPr/>
        </p:nvGraphicFramePr>
        <p:xfrm>
          <a:off x="6248400" y="396240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Photo Editor Photo" r:id="rId29" imgW="2695951" imgH="2695951" progId="">
                  <p:embed/>
                </p:oleObj>
              </mc:Choice>
              <mc:Fallback>
                <p:oleObj name="Photo Editor Photo" r:id="rId29" imgW="2695951" imgH="2695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5" name="Object 25"/>
          <p:cNvGraphicFramePr>
            <a:graphicFrameLocks noChangeAspect="1"/>
          </p:cNvGraphicFramePr>
          <p:nvPr/>
        </p:nvGraphicFramePr>
        <p:xfrm>
          <a:off x="1752600" y="3265488"/>
          <a:ext cx="15049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Photo Editor Photo" r:id="rId31" imgW="1580952" imgH="571731" progId="">
                  <p:embed/>
                </p:oleObj>
              </mc:Choice>
              <mc:Fallback>
                <p:oleObj name="Photo Editor Photo" r:id="rId31" imgW="1580952" imgH="57173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65488"/>
                        <a:ext cx="150495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89" name="Rectangle 26"/>
          <p:cNvSpPr>
            <a:spLocks noChangeArrowheads="1"/>
          </p:cNvSpPr>
          <p:nvPr/>
        </p:nvSpPr>
        <p:spPr bwMode="auto">
          <a:xfrm>
            <a:off x="13716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65947" name="Object 27"/>
          <p:cNvGraphicFramePr>
            <a:graphicFrameLocks noChangeAspect="1"/>
          </p:cNvGraphicFramePr>
          <p:nvPr/>
        </p:nvGraphicFramePr>
        <p:xfrm>
          <a:off x="7315200" y="4146550"/>
          <a:ext cx="16764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Photo Editor Photo" r:id="rId33" imgW="6752381" imgH="990738" progId="">
                  <p:embed/>
                </p:oleObj>
              </mc:Choice>
              <mc:Fallback>
                <p:oleObj name="Photo Editor Photo" r:id="rId33" imgW="6752381" imgH="990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46550"/>
                        <a:ext cx="167640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5990" name="Picture 28"/>
          <p:cNvPicPr>
            <a:picLocks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810000" y="49530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5991" name="Group 29"/>
          <p:cNvGrpSpPr>
            <a:grpSpLocks/>
          </p:cNvGrpSpPr>
          <p:nvPr/>
        </p:nvGrpSpPr>
        <p:grpSpPr bwMode="auto">
          <a:xfrm>
            <a:off x="152400" y="2438400"/>
            <a:ext cx="1066800" cy="609600"/>
            <a:chOff x="3272" y="1316"/>
            <a:chExt cx="1889" cy="1002"/>
          </a:xfrm>
        </p:grpSpPr>
        <p:sp>
          <p:nvSpPr>
            <p:cNvPr id="46600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2" name="Rectangle 31"/>
            <p:cNvSpPr>
              <a:spLocks noChangeArrowheads="1"/>
            </p:cNvSpPr>
            <p:nvPr/>
          </p:nvSpPr>
          <p:spPr bwMode="auto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3" name="Freeform 32"/>
            <p:cNvSpPr>
              <a:spLocks/>
            </p:cNvSpPr>
            <p:nvPr/>
          </p:nvSpPr>
          <p:spPr bwMode="auto">
            <a:xfrm>
              <a:off x="4304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6 w 58"/>
                <a:gd name="T13" fmla="*/ 343 h 80"/>
                <a:gd name="T14" fmla="*/ 0 w 58"/>
                <a:gd name="T15" fmla="*/ 172 h 80"/>
                <a:gd name="T16" fmla="*/ 176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4" name="Freeform 33"/>
            <p:cNvSpPr>
              <a:spLocks/>
            </p:cNvSpPr>
            <p:nvPr/>
          </p:nvSpPr>
          <p:spPr bwMode="auto">
            <a:xfrm>
              <a:off x="3443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2 w 58"/>
                <a:gd name="T13" fmla="*/ 343 h 80"/>
                <a:gd name="T14" fmla="*/ 0 w 58"/>
                <a:gd name="T15" fmla="*/ 172 h 80"/>
                <a:gd name="T16" fmla="*/ 172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5" name="Freeform 34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>
                <a:gd name="T0" fmla="*/ 342 w 80"/>
                <a:gd name="T1" fmla="*/ 172 h 80"/>
                <a:gd name="T2" fmla="*/ 171 w 80"/>
                <a:gd name="T3" fmla="*/ 343 h 80"/>
                <a:gd name="T4" fmla="*/ 0 w 80"/>
                <a:gd name="T5" fmla="*/ 172 h 80"/>
                <a:gd name="T6" fmla="*/ 171 w 80"/>
                <a:gd name="T7" fmla="*/ 0 h 80"/>
                <a:gd name="T8" fmla="*/ 342 w 80"/>
                <a:gd name="T9" fmla="*/ 172 h 80"/>
                <a:gd name="T10" fmla="*/ 171 w 80"/>
                <a:gd name="T11" fmla="*/ 86 h 80"/>
                <a:gd name="T12" fmla="*/ 86 w 80"/>
                <a:gd name="T13" fmla="*/ 172 h 80"/>
                <a:gd name="T14" fmla="*/ 171 w 80"/>
                <a:gd name="T15" fmla="*/ 257 h 80"/>
                <a:gd name="T16" fmla="*/ 256 w 80"/>
                <a:gd name="T17" fmla="*/ 172 h 80"/>
                <a:gd name="T18" fmla="*/ 171 w 80"/>
                <a:gd name="T19" fmla="*/ 8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6" name="Freeform 35"/>
            <p:cNvSpPr>
              <a:spLocks/>
            </p:cNvSpPr>
            <p:nvPr/>
          </p:nvSpPr>
          <p:spPr bwMode="auto">
            <a:xfrm>
              <a:off x="4000" y="1971"/>
              <a:ext cx="223" cy="343"/>
            </a:xfrm>
            <a:custGeom>
              <a:avLst/>
              <a:gdLst>
                <a:gd name="T0" fmla="*/ 202 w 52"/>
                <a:gd name="T1" fmla="*/ 81 h 80"/>
                <a:gd name="T2" fmla="*/ 137 w 52"/>
                <a:gd name="T3" fmla="*/ 73 h 80"/>
                <a:gd name="T4" fmla="*/ 86 w 52"/>
                <a:gd name="T5" fmla="*/ 99 h 80"/>
                <a:gd name="T6" fmla="*/ 124 w 52"/>
                <a:gd name="T7" fmla="*/ 129 h 80"/>
                <a:gd name="T8" fmla="*/ 146 w 52"/>
                <a:gd name="T9" fmla="*/ 137 h 80"/>
                <a:gd name="T10" fmla="*/ 223 w 52"/>
                <a:gd name="T11" fmla="*/ 232 h 80"/>
                <a:gd name="T12" fmla="*/ 90 w 52"/>
                <a:gd name="T13" fmla="*/ 343 h 80"/>
                <a:gd name="T14" fmla="*/ 0 w 52"/>
                <a:gd name="T15" fmla="*/ 330 h 80"/>
                <a:gd name="T16" fmla="*/ 0 w 52"/>
                <a:gd name="T17" fmla="*/ 257 h 80"/>
                <a:gd name="T18" fmla="*/ 77 w 52"/>
                <a:gd name="T19" fmla="*/ 270 h 80"/>
                <a:gd name="T20" fmla="*/ 137 w 52"/>
                <a:gd name="T21" fmla="*/ 240 h 80"/>
                <a:gd name="T22" fmla="*/ 99 w 52"/>
                <a:gd name="T23" fmla="*/ 206 h 80"/>
                <a:gd name="T24" fmla="*/ 81 w 52"/>
                <a:gd name="T25" fmla="*/ 202 h 80"/>
                <a:gd name="T26" fmla="*/ 0 w 52"/>
                <a:gd name="T27" fmla="*/ 103 h 80"/>
                <a:gd name="T28" fmla="*/ 120 w 52"/>
                <a:gd name="T29" fmla="*/ 0 h 80"/>
                <a:gd name="T30" fmla="*/ 202 w 52"/>
                <a:gd name="T31" fmla="*/ 13 h 80"/>
                <a:gd name="T32" fmla="*/ 202 w 52"/>
                <a:gd name="T33" fmla="*/ 81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7" name="Freeform 36"/>
            <p:cNvSpPr>
              <a:spLocks/>
            </p:cNvSpPr>
            <p:nvPr/>
          </p:nvSpPr>
          <p:spPr bwMode="auto">
            <a:xfrm>
              <a:off x="3272" y="1586"/>
              <a:ext cx="81" cy="167"/>
            </a:xfrm>
            <a:custGeom>
              <a:avLst/>
              <a:gdLst>
                <a:gd name="T0" fmla="*/ 81 w 19"/>
                <a:gd name="T1" fmla="*/ 43 h 39"/>
                <a:gd name="T2" fmla="*/ 43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43 w 19"/>
                <a:gd name="T9" fmla="*/ 167 h 39"/>
                <a:gd name="T10" fmla="*/ 81 w 19"/>
                <a:gd name="T11" fmla="*/ 128 h 39"/>
                <a:gd name="T12" fmla="*/ 81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8" name="Freeform 37"/>
            <p:cNvSpPr>
              <a:spLocks/>
            </p:cNvSpPr>
            <p:nvPr/>
          </p:nvSpPr>
          <p:spPr bwMode="auto">
            <a:xfrm>
              <a:off x="349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9" name="Freeform 38"/>
            <p:cNvSpPr>
              <a:spLocks/>
            </p:cNvSpPr>
            <p:nvPr/>
          </p:nvSpPr>
          <p:spPr bwMode="auto">
            <a:xfrm>
              <a:off x="3722" y="1320"/>
              <a:ext cx="81" cy="514"/>
            </a:xfrm>
            <a:custGeom>
              <a:avLst/>
              <a:gdLst>
                <a:gd name="T0" fmla="*/ 81 w 19"/>
                <a:gd name="T1" fmla="*/ 39 h 120"/>
                <a:gd name="T2" fmla="*/ 43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43 w 19"/>
                <a:gd name="T9" fmla="*/ 514 h 120"/>
                <a:gd name="T10" fmla="*/ 81 w 19"/>
                <a:gd name="T11" fmla="*/ 475 h 120"/>
                <a:gd name="T12" fmla="*/ 81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0" name="Freeform 39"/>
            <p:cNvSpPr>
              <a:spLocks/>
            </p:cNvSpPr>
            <p:nvPr/>
          </p:nvSpPr>
          <p:spPr bwMode="auto">
            <a:xfrm>
              <a:off x="394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1" name="Freeform 40"/>
            <p:cNvSpPr>
              <a:spLocks/>
            </p:cNvSpPr>
            <p:nvPr/>
          </p:nvSpPr>
          <p:spPr bwMode="auto">
            <a:xfrm>
              <a:off x="4171" y="1586"/>
              <a:ext cx="86" cy="167"/>
            </a:xfrm>
            <a:custGeom>
              <a:avLst/>
              <a:gdLst>
                <a:gd name="T0" fmla="*/ 86 w 20"/>
                <a:gd name="T1" fmla="*/ 43 h 39"/>
                <a:gd name="T2" fmla="*/ 43 w 20"/>
                <a:gd name="T3" fmla="*/ 0 h 39"/>
                <a:gd name="T4" fmla="*/ 0 w 20"/>
                <a:gd name="T5" fmla="*/ 43 h 39"/>
                <a:gd name="T6" fmla="*/ 0 w 20"/>
                <a:gd name="T7" fmla="*/ 128 h 39"/>
                <a:gd name="T8" fmla="*/ 43 w 20"/>
                <a:gd name="T9" fmla="*/ 167 h 39"/>
                <a:gd name="T10" fmla="*/ 86 w 20"/>
                <a:gd name="T11" fmla="*/ 128 h 39"/>
                <a:gd name="T12" fmla="*/ 86 w 20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2" name="Freeform 41"/>
            <p:cNvSpPr>
              <a:spLocks/>
            </p:cNvSpPr>
            <p:nvPr/>
          </p:nvSpPr>
          <p:spPr bwMode="auto">
            <a:xfrm>
              <a:off x="439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3" name="Freeform 42"/>
            <p:cNvSpPr>
              <a:spLocks/>
            </p:cNvSpPr>
            <p:nvPr/>
          </p:nvSpPr>
          <p:spPr bwMode="auto">
            <a:xfrm>
              <a:off x="4625" y="1320"/>
              <a:ext cx="82" cy="514"/>
            </a:xfrm>
            <a:custGeom>
              <a:avLst/>
              <a:gdLst>
                <a:gd name="T0" fmla="*/ 82 w 19"/>
                <a:gd name="T1" fmla="*/ 39 h 120"/>
                <a:gd name="T2" fmla="*/ 39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39 w 19"/>
                <a:gd name="T9" fmla="*/ 514 h 120"/>
                <a:gd name="T10" fmla="*/ 82 w 19"/>
                <a:gd name="T11" fmla="*/ 475 h 120"/>
                <a:gd name="T12" fmla="*/ 82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4" name="Freeform 43"/>
            <p:cNvSpPr>
              <a:spLocks/>
            </p:cNvSpPr>
            <p:nvPr/>
          </p:nvSpPr>
          <p:spPr bwMode="auto">
            <a:xfrm>
              <a:off x="484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5" name="Freeform 44"/>
            <p:cNvSpPr>
              <a:spLocks/>
            </p:cNvSpPr>
            <p:nvPr/>
          </p:nvSpPr>
          <p:spPr bwMode="auto">
            <a:xfrm>
              <a:off x="5075" y="1586"/>
              <a:ext cx="82" cy="167"/>
            </a:xfrm>
            <a:custGeom>
              <a:avLst/>
              <a:gdLst>
                <a:gd name="T0" fmla="*/ 82 w 19"/>
                <a:gd name="T1" fmla="*/ 43 h 39"/>
                <a:gd name="T2" fmla="*/ 39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39 w 19"/>
                <a:gd name="T9" fmla="*/ 167 h 39"/>
                <a:gd name="T10" fmla="*/ 82 w 19"/>
                <a:gd name="T11" fmla="*/ 128 h 39"/>
                <a:gd name="T12" fmla="*/ 82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65992" name="Picture 45" descr="ASCDLOGO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2895600" y="1447800"/>
            <a:ext cx="17526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5966" name="Object 46"/>
          <p:cNvGraphicFramePr>
            <a:graphicFrameLocks noChangeAspect="1"/>
          </p:cNvGraphicFramePr>
          <p:nvPr/>
        </p:nvGraphicFramePr>
        <p:xfrm>
          <a:off x="4800600" y="1428750"/>
          <a:ext cx="1371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Photo Editor Photo" r:id="rId37" imgW="8228571" imgH="3772427" progId="">
                  <p:embed/>
                </p:oleObj>
              </mc:Choice>
              <mc:Fallback>
                <p:oleObj name="Photo Editor Photo" r:id="rId37" imgW="8228571" imgH="3772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28750"/>
                        <a:ext cx="1371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5993" name="Picture 47" descr="SW HiDef Logo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048000" y="5853113"/>
            <a:ext cx="19812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94" name="Picture 48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76200" y="5919788"/>
            <a:ext cx="11430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95" name="Picture 49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324600" y="2286000"/>
            <a:ext cx="1143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96" name="Picture 50" descr="Scholastic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1295400" y="5969000"/>
            <a:ext cx="1752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5971" name="Object 51"/>
          <p:cNvGraphicFramePr>
            <a:graphicFrameLocks noChangeAspect="1"/>
          </p:cNvGraphicFramePr>
          <p:nvPr/>
        </p:nvGraphicFramePr>
        <p:xfrm>
          <a:off x="5638800" y="3233738"/>
          <a:ext cx="18288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Photo Editor Photo" r:id="rId43" imgW="8228571" imgH="1980952" progId="">
                  <p:embed/>
                </p:oleObj>
              </mc:Choice>
              <mc:Fallback>
                <p:oleObj name="Photo Editor Photo" r:id="rId43" imgW="8228571" imgH="19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33738"/>
                        <a:ext cx="18288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5997" name="Picture 52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6248400" y="1295400"/>
            <a:ext cx="990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98" name="Picture 53"/>
          <p:cNvPicPr>
            <a:picLocks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7391400" y="1371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99" name="Picture 54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4191000" y="4038600"/>
            <a:ext cx="1752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000" name="Picture 55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228600" y="4953000"/>
            <a:ext cx="1752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itle 1"/>
          <p:cNvSpPr txBox="1">
            <a:spLocks/>
          </p:cNvSpPr>
          <p:nvPr/>
        </p:nvSpPr>
        <p:spPr>
          <a:xfrm>
            <a:off x="850900" y="-381000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Partners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262" y="428458"/>
            <a:ext cx="8042276" cy="1336956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tx1"/>
                </a:solidFill>
              </a:rPr>
              <a:t>Top 10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sz="3600" dirty="0" smtClean="0">
                <a:solidFill>
                  <a:schemeClr val="tx1"/>
                </a:solidFill>
              </a:rPr>
              <a:t>Most Critical Job Skills: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303520" y="1807407"/>
            <a:ext cx="3840480" cy="4343400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 startAt="6"/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Mathematics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 startAt="6"/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Operations 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and Systems 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Analysis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 startAt="6"/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Monitoring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 startAt="6"/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Programming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 startAt="6"/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Sales 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and Marketing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81000"/>
            <a:ext cx="1405689" cy="608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611" y="1905000"/>
            <a:ext cx="441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Critical Thinking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Complex Problem Solving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Judgment and Decision Making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Active Listening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Computers and Electronics</a:t>
            </a:r>
          </a:p>
          <a:p>
            <a:pPr marL="342900" indent="-342900">
              <a:buFontTx/>
              <a:buAutoNum type="arabicPeriod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2" name="Picture 4" descr="http://netdna.copyblogger.com/images/critical-thin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1733</Words>
  <Application>Microsoft Office PowerPoint</Application>
  <PresentationFormat>On-screen Show (4:3)</PresentationFormat>
  <Paragraphs>270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Soho</vt:lpstr>
      <vt:lpstr>Acrobat Document</vt:lpstr>
      <vt:lpstr>Photo Editor Photo</vt:lpstr>
      <vt:lpstr>CAlifornia Common CORE  state standards</vt:lpstr>
      <vt:lpstr>History of CCSS</vt:lpstr>
      <vt:lpstr>Overarching Goals for K-12 CCSS</vt:lpstr>
      <vt:lpstr>Which States Have Adopted?</vt:lpstr>
      <vt:lpstr>California Adoption</vt:lpstr>
      <vt:lpstr>     Business Support</vt:lpstr>
      <vt:lpstr>What Do Employers Want?</vt:lpstr>
      <vt:lpstr>PowerPoint Presentation</vt:lpstr>
      <vt:lpstr>    Top 10         Most Critical Job Skills:</vt:lpstr>
      <vt:lpstr> Top Jobs 2013 </vt:lpstr>
      <vt:lpstr>PowerPoint Presentation</vt:lpstr>
      <vt:lpstr>Questions on Development of CCCS?</vt:lpstr>
      <vt:lpstr>Focus of English Language Arts/Literacy</vt:lpstr>
      <vt:lpstr>PowerPoint Presentation</vt:lpstr>
      <vt:lpstr>Anchor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Digital Literacy</vt:lpstr>
      <vt:lpstr>Questions English Language Arts?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on Math?</vt:lpstr>
      <vt:lpstr>Student Assessments</vt:lpstr>
      <vt:lpstr>CDE &amp; SBAC Resources</vt:lpstr>
      <vt:lpstr>MVUSD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Melissa Bazanos</dc:creator>
  <cp:lastModifiedBy>Carlson, Linda</cp:lastModifiedBy>
  <cp:revision>38</cp:revision>
  <cp:lastPrinted>2013-10-08T21:34:25Z</cp:lastPrinted>
  <dcterms:created xsi:type="dcterms:W3CDTF">2013-10-04T10:17:42Z</dcterms:created>
  <dcterms:modified xsi:type="dcterms:W3CDTF">2014-07-25T20:18:17Z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2013-09-19T00:00:00Z</vt:filetime>
  </property>
  <property fmtid="{D5CDD505-2E9C-101B-9397-08002B2CF9AE}" pid="3" name="LastSaved">
    <vt:filetime>2013-10-04T00:00:00Z</vt:filetime>
  </property>
</Properties>
</file>